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7" r:id="rId5"/>
    <p:sldId id="258" r:id="rId6"/>
    <p:sldId id="259" r:id="rId7"/>
    <p:sldId id="260" r:id="rId8"/>
    <p:sldId id="261" r:id="rId9"/>
    <p:sldId id="262" r:id="rId10"/>
    <p:sldId id="264" r:id="rId11"/>
    <p:sldId id="263" r:id="rId12"/>
    <p:sldId id="265" r:id="rId13"/>
    <p:sldId id="266" r:id="rId14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eu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93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80089A-D0AC-42D5-BEBE-574C30FC0A6F}" v="841" dt="2024-10-20T14:56:12.664"/>
  </p1510:revLst>
</p1510:revInfo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5646" autoAdjust="0"/>
  </p:normalViewPr>
  <p:slideViewPr>
    <p:cSldViewPr snapToGrid="0">
      <p:cViewPr varScale="1">
        <p:scale>
          <a:sx n="151" d="100"/>
          <a:sy n="151" d="100"/>
        </p:scale>
        <p:origin x="108" y="138"/>
      </p:cViewPr>
      <p:guideLst/>
    </p:cSldViewPr>
  </p:slideViewPr>
  <p:outlineViewPr>
    <p:cViewPr>
      <p:scale>
        <a:sx n="33" d="100"/>
        <a:sy n="33" d="100"/>
      </p:scale>
      <p:origin x="0" y="-5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7325"/>
    </p:cViewPr>
  </p:sorterViewPr>
  <p:notesViewPr>
    <p:cSldViewPr snapToGrid="0">
      <p:cViewPr varScale="1">
        <p:scale>
          <a:sx n="97" d="100"/>
          <a:sy n="97" d="100"/>
        </p:scale>
        <p:origin x="286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erre Gorsky-Mièze" userId="aa6c51243d2cba68" providerId="LiveId" clId="{4680089A-D0AC-42D5-BEBE-574C30FC0A6F}"/>
    <pc:docChg chg="undo custSel addSld delSld modSld">
      <pc:chgData name="Pierre Gorsky-Mièze" userId="aa6c51243d2cba68" providerId="LiveId" clId="{4680089A-D0AC-42D5-BEBE-574C30FC0A6F}" dt="2024-10-20T14:56:59.171" v="1219" actId="47"/>
      <pc:docMkLst>
        <pc:docMk/>
      </pc:docMkLst>
      <pc:sldChg chg="addSp delSp modSp mod modAnim">
        <pc:chgData name="Pierre Gorsky-Mièze" userId="aa6c51243d2cba68" providerId="LiveId" clId="{4680089A-D0AC-42D5-BEBE-574C30FC0A6F}" dt="2024-10-20T14:38:20.685" v="679" actId="1076"/>
        <pc:sldMkLst>
          <pc:docMk/>
          <pc:sldMk cId="1325608595" sldId="257"/>
        </pc:sldMkLst>
        <pc:spChg chg="mod">
          <ac:chgData name="Pierre Gorsky-Mièze" userId="aa6c51243d2cba68" providerId="LiveId" clId="{4680089A-D0AC-42D5-BEBE-574C30FC0A6F}" dt="2024-10-20T14:38:20.685" v="679" actId="1076"/>
          <ac:spMkLst>
            <pc:docMk/>
            <pc:sldMk cId="1325608595" sldId="257"/>
            <ac:spMk id="3" creationId="{22788C46-D0BC-4307-AE55-7601A139E7CB}"/>
          </ac:spMkLst>
        </pc:spChg>
        <pc:graphicFrameChg chg="add del mod modGraphic">
          <ac:chgData name="Pierre Gorsky-Mièze" userId="aa6c51243d2cba68" providerId="LiveId" clId="{4680089A-D0AC-42D5-BEBE-574C30FC0A6F}" dt="2024-10-20T14:38:10.898" v="676" actId="1076"/>
          <ac:graphicFrameMkLst>
            <pc:docMk/>
            <pc:sldMk cId="1325608595" sldId="257"/>
            <ac:graphicFrameMk id="9" creationId="{56644EF1-142B-570D-D2EB-B52E02EB631A}"/>
          </ac:graphicFrameMkLst>
        </pc:graphicFrameChg>
        <pc:picChg chg="add mod">
          <ac:chgData name="Pierre Gorsky-Mièze" userId="aa6c51243d2cba68" providerId="LiveId" clId="{4680089A-D0AC-42D5-BEBE-574C30FC0A6F}" dt="2024-10-20T14:38:17.122" v="678" actId="1076"/>
          <ac:picMkLst>
            <pc:docMk/>
            <pc:sldMk cId="1325608595" sldId="257"/>
            <ac:picMk id="4" creationId="{259C0399-B26C-DAF8-0149-7DBCAD3AAD0C}"/>
          </ac:picMkLst>
        </pc:picChg>
        <pc:picChg chg="del mod">
          <ac:chgData name="Pierre Gorsky-Mièze" userId="aa6c51243d2cba68" providerId="LiveId" clId="{4680089A-D0AC-42D5-BEBE-574C30FC0A6F}" dt="2024-10-20T11:13:41.890" v="40" actId="478"/>
          <ac:picMkLst>
            <pc:docMk/>
            <pc:sldMk cId="1325608595" sldId="257"/>
            <ac:picMk id="5" creationId="{BA934B90-E929-89A2-02E3-01B736720F76}"/>
          </ac:picMkLst>
        </pc:picChg>
        <pc:picChg chg="add del mod">
          <ac:chgData name="Pierre Gorsky-Mièze" userId="aa6c51243d2cba68" providerId="LiveId" clId="{4680089A-D0AC-42D5-BEBE-574C30FC0A6F}" dt="2024-10-20T11:16:21.310" v="66" actId="478"/>
          <ac:picMkLst>
            <pc:docMk/>
            <pc:sldMk cId="1325608595" sldId="257"/>
            <ac:picMk id="7" creationId="{7BF840B7-A9EB-D6A2-6B71-3267D8625849}"/>
          </ac:picMkLst>
        </pc:picChg>
      </pc:sldChg>
      <pc:sldChg chg="addSp delSp modSp del mod">
        <pc:chgData name="Pierre Gorsky-Mièze" userId="aa6c51243d2cba68" providerId="LiveId" clId="{4680089A-D0AC-42D5-BEBE-574C30FC0A6F}" dt="2024-10-20T14:40:30.693" v="739" actId="47"/>
        <pc:sldMkLst>
          <pc:docMk/>
          <pc:sldMk cId="295539213" sldId="258"/>
        </pc:sldMkLst>
        <pc:graphicFrameChg chg="add mod">
          <ac:chgData name="Pierre Gorsky-Mièze" userId="aa6c51243d2cba68" providerId="LiveId" clId="{4680089A-D0AC-42D5-BEBE-574C30FC0A6F}" dt="2024-10-20T11:04:32.335" v="16"/>
          <ac:graphicFrameMkLst>
            <pc:docMk/>
            <pc:sldMk cId="295539213" sldId="258"/>
            <ac:graphicFrameMk id="2" creationId="{38DF2FB7-D6D5-AA9C-32C9-92E3BB57553A}"/>
          </ac:graphicFrameMkLst>
        </pc:graphicFrameChg>
        <pc:graphicFrameChg chg="add mod">
          <ac:chgData name="Pierre Gorsky-Mièze" userId="aa6c51243d2cba68" providerId="LiveId" clId="{4680089A-D0AC-42D5-BEBE-574C30FC0A6F}" dt="2024-10-20T11:04:37.418" v="17"/>
          <ac:graphicFrameMkLst>
            <pc:docMk/>
            <pc:sldMk cId="295539213" sldId="258"/>
            <ac:graphicFrameMk id="5" creationId="{574DC861-F9E2-5E06-F8A2-064BF7316899}"/>
          </ac:graphicFrameMkLst>
        </pc:graphicFrameChg>
        <pc:graphicFrameChg chg="del">
          <ac:chgData name="Pierre Gorsky-Mièze" userId="aa6c51243d2cba68" providerId="LiveId" clId="{4680089A-D0AC-42D5-BEBE-574C30FC0A6F}" dt="2024-10-20T11:04:27.210" v="14" actId="478"/>
          <ac:graphicFrameMkLst>
            <pc:docMk/>
            <pc:sldMk cId="295539213" sldId="258"/>
            <ac:graphicFrameMk id="9" creationId="{03F8BE0B-FDEA-D797-4F7A-0C6F079D351F}"/>
          </ac:graphicFrameMkLst>
        </pc:graphicFrameChg>
      </pc:sldChg>
      <pc:sldChg chg="del">
        <pc:chgData name="Pierre Gorsky-Mièze" userId="aa6c51243d2cba68" providerId="LiveId" clId="{4680089A-D0AC-42D5-BEBE-574C30FC0A6F}" dt="2024-10-20T14:56:32.562" v="1195" actId="47"/>
        <pc:sldMkLst>
          <pc:docMk/>
          <pc:sldMk cId="1854890082" sldId="287"/>
        </pc:sldMkLst>
      </pc:sldChg>
      <pc:sldChg chg="del">
        <pc:chgData name="Pierre Gorsky-Mièze" userId="aa6c51243d2cba68" providerId="LiveId" clId="{4680089A-D0AC-42D5-BEBE-574C30FC0A6F}" dt="2024-10-20T14:56:33.710" v="1196" actId="47"/>
        <pc:sldMkLst>
          <pc:docMk/>
          <pc:sldMk cId="2376714539" sldId="289"/>
        </pc:sldMkLst>
      </pc:sldChg>
      <pc:sldChg chg="del">
        <pc:chgData name="Pierre Gorsky-Mièze" userId="aa6c51243d2cba68" providerId="LiveId" clId="{4680089A-D0AC-42D5-BEBE-574C30FC0A6F}" dt="2024-10-20T14:56:59.171" v="1219" actId="47"/>
        <pc:sldMkLst>
          <pc:docMk/>
          <pc:sldMk cId="296187436" sldId="290"/>
        </pc:sldMkLst>
      </pc:sldChg>
      <pc:sldChg chg="del">
        <pc:chgData name="Pierre Gorsky-Mièze" userId="aa6c51243d2cba68" providerId="LiveId" clId="{4680089A-D0AC-42D5-BEBE-574C30FC0A6F}" dt="2024-10-20T14:56:55.078" v="1218" actId="47"/>
        <pc:sldMkLst>
          <pc:docMk/>
          <pc:sldMk cId="1745569292" sldId="291"/>
        </pc:sldMkLst>
      </pc:sldChg>
      <pc:sldChg chg="del">
        <pc:chgData name="Pierre Gorsky-Mièze" userId="aa6c51243d2cba68" providerId="LiveId" clId="{4680089A-D0AC-42D5-BEBE-574C30FC0A6F}" dt="2024-10-20T14:56:52.391" v="1216" actId="47"/>
        <pc:sldMkLst>
          <pc:docMk/>
          <pc:sldMk cId="1743008201" sldId="293"/>
        </pc:sldMkLst>
      </pc:sldChg>
      <pc:sldChg chg="del">
        <pc:chgData name="Pierre Gorsky-Mièze" userId="aa6c51243d2cba68" providerId="LiveId" clId="{4680089A-D0AC-42D5-BEBE-574C30FC0A6F}" dt="2024-10-20T14:56:54.077" v="1217" actId="47"/>
        <pc:sldMkLst>
          <pc:docMk/>
          <pc:sldMk cId="1446822228" sldId="294"/>
        </pc:sldMkLst>
      </pc:sldChg>
      <pc:sldChg chg="del">
        <pc:chgData name="Pierre Gorsky-Mièze" userId="aa6c51243d2cba68" providerId="LiveId" clId="{4680089A-D0AC-42D5-BEBE-574C30FC0A6F}" dt="2024-10-20T14:56:51.626" v="1215" actId="47"/>
        <pc:sldMkLst>
          <pc:docMk/>
          <pc:sldMk cId="1322560268" sldId="295"/>
        </pc:sldMkLst>
      </pc:sldChg>
      <pc:sldChg chg="del">
        <pc:chgData name="Pierre Gorsky-Mièze" userId="aa6c51243d2cba68" providerId="LiveId" clId="{4680089A-D0AC-42D5-BEBE-574C30FC0A6F}" dt="2024-10-20T14:56:50.817" v="1214" actId="47"/>
        <pc:sldMkLst>
          <pc:docMk/>
          <pc:sldMk cId="2981179465" sldId="296"/>
        </pc:sldMkLst>
      </pc:sldChg>
      <pc:sldChg chg="del">
        <pc:chgData name="Pierre Gorsky-Mièze" userId="aa6c51243d2cba68" providerId="LiveId" clId="{4680089A-D0AC-42D5-BEBE-574C30FC0A6F}" dt="2024-10-20T14:56:49.943" v="1213" actId="47"/>
        <pc:sldMkLst>
          <pc:docMk/>
          <pc:sldMk cId="2983661975" sldId="297"/>
        </pc:sldMkLst>
      </pc:sldChg>
      <pc:sldChg chg="del">
        <pc:chgData name="Pierre Gorsky-Mièze" userId="aa6c51243d2cba68" providerId="LiveId" clId="{4680089A-D0AC-42D5-BEBE-574C30FC0A6F}" dt="2024-10-20T14:56:47.718" v="1211" actId="47"/>
        <pc:sldMkLst>
          <pc:docMk/>
          <pc:sldMk cId="2974141822" sldId="298"/>
        </pc:sldMkLst>
      </pc:sldChg>
      <pc:sldChg chg="del">
        <pc:chgData name="Pierre Gorsky-Mièze" userId="aa6c51243d2cba68" providerId="LiveId" clId="{4680089A-D0AC-42D5-BEBE-574C30FC0A6F}" dt="2024-10-20T14:56:48.463" v="1212" actId="47"/>
        <pc:sldMkLst>
          <pc:docMk/>
          <pc:sldMk cId="2376750352" sldId="299"/>
        </pc:sldMkLst>
      </pc:sldChg>
      <pc:sldChg chg="del">
        <pc:chgData name="Pierre Gorsky-Mièze" userId="aa6c51243d2cba68" providerId="LiveId" clId="{4680089A-D0AC-42D5-BEBE-574C30FC0A6F}" dt="2024-10-20T14:56:45.715" v="1210" actId="47"/>
        <pc:sldMkLst>
          <pc:docMk/>
          <pc:sldMk cId="2899021990" sldId="300"/>
        </pc:sldMkLst>
      </pc:sldChg>
      <pc:sldChg chg="del">
        <pc:chgData name="Pierre Gorsky-Mièze" userId="aa6c51243d2cba68" providerId="LiveId" clId="{4680089A-D0AC-42D5-BEBE-574C30FC0A6F}" dt="2024-10-20T14:56:45.097" v="1209" actId="47"/>
        <pc:sldMkLst>
          <pc:docMk/>
          <pc:sldMk cId="2152915130" sldId="301"/>
        </pc:sldMkLst>
      </pc:sldChg>
      <pc:sldChg chg="del">
        <pc:chgData name="Pierre Gorsky-Mièze" userId="aa6c51243d2cba68" providerId="LiveId" clId="{4680089A-D0AC-42D5-BEBE-574C30FC0A6F}" dt="2024-10-20T14:56:44.536" v="1208" actId="47"/>
        <pc:sldMkLst>
          <pc:docMk/>
          <pc:sldMk cId="2466604540" sldId="302"/>
        </pc:sldMkLst>
      </pc:sldChg>
      <pc:sldChg chg="del">
        <pc:chgData name="Pierre Gorsky-Mièze" userId="aa6c51243d2cba68" providerId="LiveId" clId="{4680089A-D0AC-42D5-BEBE-574C30FC0A6F}" dt="2024-10-20T14:56:43.327" v="1206" actId="47"/>
        <pc:sldMkLst>
          <pc:docMk/>
          <pc:sldMk cId="2429146396" sldId="303"/>
        </pc:sldMkLst>
      </pc:sldChg>
      <pc:sldChg chg="del">
        <pc:chgData name="Pierre Gorsky-Mièze" userId="aa6c51243d2cba68" providerId="LiveId" clId="{4680089A-D0AC-42D5-BEBE-574C30FC0A6F}" dt="2024-10-20T14:56:43.962" v="1207" actId="47"/>
        <pc:sldMkLst>
          <pc:docMk/>
          <pc:sldMk cId="1935123982" sldId="304"/>
        </pc:sldMkLst>
      </pc:sldChg>
      <pc:sldChg chg="del">
        <pc:chgData name="Pierre Gorsky-Mièze" userId="aa6c51243d2cba68" providerId="LiveId" clId="{4680089A-D0AC-42D5-BEBE-574C30FC0A6F}" dt="2024-10-20T14:56:42.623" v="1205" actId="47"/>
        <pc:sldMkLst>
          <pc:docMk/>
          <pc:sldMk cId="1860603054" sldId="305"/>
        </pc:sldMkLst>
      </pc:sldChg>
      <pc:sldChg chg="del">
        <pc:chgData name="Pierre Gorsky-Mièze" userId="aa6c51243d2cba68" providerId="LiveId" clId="{4680089A-D0AC-42D5-BEBE-574C30FC0A6F}" dt="2024-10-20T14:56:41.711" v="1204" actId="47"/>
        <pc:sldMkLst>
          <pc:docMk/>
          <pc:sldMk cId="3055872298" sldId="306"/>
        </pc:sldMkLst>
      </pc:sldChg>
      <pc:sldChg chg="del">
        <pc:chgData name="Pierre Gorsky-Mièze" userId="aa6c51243d2cba68" providerId="LiveId" clId="{4680089A-D0AC-42D5-BEBE-574C30FC0A6F}" dt="2024-10-20T14:56:40.828" v="1203" actId="47"/>
        <pc:sldMkLst>
          <pc:docMk/>
          <pc:sldMk cId="909981324" sldId="307"/>
        </pc:sldMkLst>
      </pc:sldChg>
      <pc:sldChg chg="del">
        <pc:chgData name="Pierre Gorsky-Mièze" userId="aa6c51243d2cba68" providerId="LiveId" clId="{4680089A-D0AC-42D5-BEBE-574C30FC0A6F}" dt="2024-10-20T14:56:40.301" v="1202" actId="47"/>
        <pc:sldMkLst>
          <pc:docMk/>
          <pc:sldMk cId="1610691229" sldId="308"/>
        </pc:sldMkLst>
      </pc:sldChg>
      <pc:sldChg chg="del">
        <pc:chgData name="Pierre Gorsky-Mièze" userId="aa6c51243d2cba68" providerId="LiveId" clId="{4680089A-D0AC-42D5-BEBE-574C30FC0A6F}" dt="2024-10-20T14:56:39.790" v="1201" actId="47"/>
        <pc:sldMkLst>
          <pc:docMk/>
          <pc:sldMk cId="2058636244" sldId="309"/>
        </pc:sldMkLst>
      </pc:sldChg>
      <pc:sldChg chg="del">
        <pc:chgData name="Pierre Gorsky-Mièze" userId="aa6c51243d2cba68" providerId="LiveId" clId="{4680089A-D0AC-42D5-BEBE-574C30FC0A6F}" dt="2024-10-20T14:56:39.283" v="1200" actId="47"/>
        <pc:sldMkLst>
          <pc:docMk/>
          <pc:sldMk cId="4008056849" sldId="310"/>
        </pc:sldMkLst>
      </pc:sldChg>
      <pc:sldChg chg="del">
        <pc:chgData name="Pierre Gorsky-Mièze" userId="aa6c51243d2cba68" providerId="LiveId" clId="{4680089A-D0AC-42D5-BEBE-574C30FC0A6F}" dt="2024-10-20T14:56:38.695" v="1199" actId="47"/>
        <pc:sldMkLst>
          <pc:docMk/>
          <pc:sldMk cId="3792457263" sldId="311"/>
        </pc:sldMkLst>
      </pc:sldChg>
      <pc:sldChg chg="del">
        <pc:chgData name="Pierre Gorsky-Mièze" userId="aa6c51243d2cba68" providerId="LiveId" clId="{4680089A-D0AC-42D5-BEBE-574C30FC0A6F}" dt="2024-10-20T14:56:37.532" v="1198" actId="47"/>
        <pc:sldMkLst>
          <pc:docMk/>
          <pc:sldMk cId="3507946611" sldId="312"/>
        </pc:sldMkLst>
      </pc:sldChg>
      <pc:sldChg chg="del">
        <pc:chgData name="Pierre Gorsky-Mièze" userId="aa6c51243d2cba68" providerId="LiveId" clId="{4680089A-D0AC-42D5-BEBE-574C30FC0A6F}" dt="2024-10-20T14:56:36.986" v="1197" actId="47"/>
        <pc:sldMkLst>
          <pc:docMk/>
          <pc:sldMk cId="1554621783" sldId="313"/>
        </pc:sldMkLst>
      </pc:sldChg>
      <pc:sldChg chg="addSp delSp modSp add mod">
        <pc:chgData name="Pierre Gorsky-Mièze" userId="aa6c51243d2cba68" providerId="LiveId" clId="{4680089A-D0AC-42D5-BEBE-574C30FC0A6F}" dt="2024-10-20T14:38:51.643" v="686" actId="1076"/>
        <pc:sldMkLst>
          <pc:docMk/>
          <pc:sldMk cId="281779264" sldId="314"/>
        </pc:sldMkLst>
        <pc:spChg chg="mod">
          <ac:chgData name="Pierre Gorsky-Mièze" userId="aa6c51243d2cba68" providerId="LiveId" clId="{4680089A-D0AC-42D5-BEBE-574C30FC0A6F}" dt="2024-10-20T14:38:51.643" v="686" actId="1076"/>
          <ac:spMkLst>
            <pc:docMk/>
            <pc:sldMk cId="281779264" sldId="314"/>
            <ac:spMk id="3" creationId="{09E8316C-3C3F-0D5B-A392-686802E8015E}"/>
          </ac:spMkLst>
        </pc:spChg>
        <pc:graphicFrameChg chg="mod modGraphic">
          <ac:chgData name="Pierre Gorsky-Mièze" userId="aa6c51243d2cba68" providerId="LiveId" clId="{4680089A-D0AC-42D5-BEBE-574C30FC0A6F}" dt="2024-10-20T14:38:31.803" v="683" actId="1076"/>
          <ac:graphicFrameMkLst>
            <pc:docMk/>
            <pc:sldMk cId="281779264" sldId="314"/>
            <ac:graphicFrameMk id="9" creationId="{767BC764-40FC-33F0-C5C0-C1D261984640}"/>
          </ac:graphicFrameMkLst>
        </pc:graphicFrameChg>
        <pc:picChg chg="del">
          <ac:chgData name="Pierre Gorsky-Mièze" userId="aa6c51243d2cba68" providerId="LiveId" clId="{4680089A-D0AC-42D5-BEBE-574C30FC0A6F}" dt="2024-10-20T11:21:46.763" v="159" actId="478"/>
          <ac:picMkLst>
            <pc:docMk/>
            <pc:sldMk cId="281779264" sldId="314"/>
            <ac:picMk id="4" creationId="{5A805E96-477E-83EE-83E5-8522F23CC086}"/>
          </ac:picMkLst>
        </pc:picChg>
        <pc:picChg chg="add mod">
          <ac:chgData name="Pierre Gorsky-Mièze" userId="aa6c51243d2cba68" providerId="LiveId" clId="{4680089A-D0AC-42D5-BEBE-574C30FC0A6F}" dt="2024-10-20T14:38:43.303" v="685" actId="1076"/>
          <ac:picMkLst>
            <pc:docMk/>
            <pc:sldMk cId="281779264" sldId="314"/>
            <ac:picMk id="5" creationId="{60AC7E13-2A1A-9526-A070-0AF556D74020}"/>
          </ac:picMkLst>
        </pc:picChg>
      </pc:sldChg>
      <pc:sldChg chg="addSp delSp modSp add mod">
        <pc:chgData name="Pierre Gorsky-Mièze" userId="aa6c51243d2cba68" providerId="LiveId" clId="{4680089A-D0AC-42D5-BEBE-574C30FC0A6F}" dt="2024-10-20T11:27:06.497" v="232" actId="20577"/>
        <pc:sldMkLst>
          <pc:docMk/>
          <pc:sldMk cId="484280211" sldId="315"/>
        </pc:sldMkLst>
        <pc:spChg chg="mod">
          <ac:chgData name="Pierre Gorsky-Mièze" userId="aa6c51243d2cba68" providerId="LiveId" clId="{4680089A-D0AC-42D5-BEBE-574C30FC0A6F}" dt="2024-10-20T11:27:06.497" v="232" actId="20577"/>
          <ac:spMkLst>
            <pc:docMk/>
            <pc:sldMk cId="484280211" sldId="315"/>
            <ac:spMk id="3" creationId="{74DFF512-FF69-C692-357B-B2E56D654233}"/>
          </ac:spMkLst>
        </pc:spChg>
        <pc:picChg chg="add mod">
          <ac:chgData name="Pierre Gorsky-Mièze" userId="aa6c51243d2cba68" providerId="LiveId" clId="{4680089A-D0AC-42D5-BEBE-574C30FC0A6F}" dt="2024-10-20T11:26:47.293" v="211" actId="1076"/>
          <ac:picMkLst>
            <pc:docMk/>
            <pc:sldMk cId="484280211" sldId="315"/>
            <ac:picMk id="4" creationId="{B986C0BF-5092-CA3C-3813-5D0E9D354B7A}"/>
          </ac:picMkLst>
        </pc:picChg>
        <pc:picChg chg="del">
          <ac:chgData name="Pierre Gorsky-Mièze" userId="aa6c51243d2cba68" providerId="LiveId" clId="{4680089A-D0AC-42D5-BEBE-574C30FC0A6F}" dt="2024-10-20T11:23:49.427" v="202" actId="478"/>
          <ac:picMkLst>
            <pc:docMk/>
            <pc:sldMk cId="484280211" sldId="315"/>
            <ac:picMk id="5" creationId="{8130DFAF-7FE0-5C92-675C-BA5549DB94AC}"/>
          </ac:picMkLst>
        </pc:picChg>
      </pc:sldChg>
      <pc:sldChg chg="addSp delSp modSp add mod">
        <pc:chgData name="Pierre Gorsky-Mièze" userId="aa6c51243d2cba68" providerId="LiveId" clId="{4680089A-D0AC-42D5-BEBE-574C30FC0A6F}" dt="2024-10-20T14:37:56.315" v="670" actId="1076"/>
        <pc:sldMkLst>
          <pc:docMk/>
          <pc:sldMk cId="3720623310" sldId="316"/>
        </pc:sldMkLst>
        <pc:spChg chg="mod">
          <ac:chgData name="Pierre Gorsky-Mièze" userId="aa6c51243d2cba68" providerId="LiveId" clId="{4680089A-D0AC-42D5-BEBE-574C30FC0A6F}" dt="2024-10-20T14:21:19.789" v="277" actId="207"/>
          <ac:spMkLst>
            <pc:docMk/>
            <pc:sldMk cId="3720623310" sldId="316"/>
            <ac:spMk id="3" creationId="{89BA4C6E-3499-89B3-92F1-B231B655314D}"/>
          </ac:spMkLst>
        </pc:spChg>
        <pc:picChg chg="del">
          <ac:chgData name="Pierre Gorsky-Mièze" userId="aa6c51243d2cba68" providerId="LiveId" clId="{4680089A-D0AC-42D5-BEBE-574C30FC0A6F}" dt="2024-10-20T14:20:30.162" v="234" actId="478"/>
          <ac:picMkLst>
            <pc:docMk/>
            <pc:sldMk cId="3720623310" sldId="316"/>
            <ac:picMk id="4" creationId="{4ED96C1D-247D-7593-4A7C-6C57D7535A32}"/>
          </ac:picMkLst>
        </pc:picChg>
        <pc:picChg chg="add mod">
          <ac:chgData name="Pierre Gorsky-Mièze" userId="aa6c51243d2cba68" providerId="LiveId" clId="{4680089A-D0AC-42D5-BEBE-574C30FC0A6F}" dt="2024-10-20T14:37:56.315" v="670" actId="1076"/>
          <ac:picMkLst>
            <pc:docMk/>
            <pc:sldMk cId="3720623310" sldId="316"/>
            <ac:picMk id="5" creationId="{53FDF9F8-70C9-FAE7-CF06-2B99F11409C9}"/>
          </ac:picMkLst>
        </pc:picChg>
      </pc:sldChg>
      <pc:sldChg chg="addSp delSp modSp add mod modAnim">
        <pc:chgData name="Pierre Gorsky-Mièze" userId="aa6c51243d2cba68" providerId="LiveId" clId="{4680089A-D0AC-42D5-BEBE-574C30FC0A6F}" dt="2024-10-20T14:38:01.962" v="673" actId="1076"/>
        <pc:sldMkLst>
          <pc:docMk/>
          <pc:sldMk cId="1791798408" sldId="317"/>
        </pc:sldMkLst>
        <pc:spChg chg="mod">
          <ac:chgData name="Pierre Gorsky-Mièze" userId="aa6c51243d2cba68" providerId="LiveId" clId="{4680089A-D0AC-42D5-BEBE-574C30FC0A6F}" dt="2024-10-20T14:23:15.557" v="359" actId="207"/>
          <ac:spMkLst>
            <pc:docMk/>
            <pc:sldMk cId="1791798408" sldId="317"/>
            <ac:spMk id="3" creationId="{75906992-44F5-5B17-6DA7-0229D4394AB3}"/>
          </ac:spMkLst>
        </pc:spChg>
        <pc:picChg chg="add mod">
          <ac:chgData name="Pierre Gorsky-Mièze" userId="aa6c51243d2cba68" providerId="LiveId" clId="{4680089A-D0AC-42D5-BEBE-574C30FC0A6F}" dt="2024-10-20T14:38:01.962" v="673" actId="1076"/>
          <ac:picMkLst>
            <pc:docMk/>
            <pc:sldMk cId="1791798408" sldId="317"/>
            <ac:picMk id="4" creationId="{8B93D6BB-4897-E310-5B98-E28957297966}"/>
          </ac:picMkLst>
        </pc:picChg>
        <pc:picChg chg="del">
          <ac:chgData name="Pierre Gorsky-Mièze" userId="aa6c51243d2cba68" providerId="LiveId" clId="{4680089A-D0AC-42D5-BEBE-574C30FC0A6F}" dt="2024-10-20T14:21:32.217" v="280" actId="478"/>
          <ac:picMkLst>
            <pc:docMk/>
            <pc:sldMk cId="1791798408" sldId="317"/>
            <ac:picMk id="5" creationId="{39C911B5-2719-E827-B36E-60E162717B98}"/>
          </ac:picMkLst>
        </pc:picChg>
      </pc:sldChg>
      <pc:sldChg chg="addSp delSp modSp add mod">
        <pc:chgData name="Pierre Gorsky-Mièze" userId="aa6c51243d2cba68" providerId="LiveId" clId="{4680089A-D0AC-42D5-BEBE-574C30FC0A6F}" dt="2024-10-20T14:25:35.010" v="398" actId="207"/>
        <pc:sldMkLst>
          <pc:docMk/>
          <pc:sldMk cId="905228566" sldId="318"/>
        </pc:sldMkLst>
        <pc:spChg chg="mod">
          <ac:chgData name="Pierre Gorsky-Mièze" userId="aa6c51243d2cba68" providerId="LiveId" clId="{4680089A-D0AC-42D5-BEBE-574C30FC0A6F}" dt="2024-10-20T14:25:35.010" v="398" actId="207"/>
          <ac:spMkLst>
            <pc:docMk/>
            <pc:sldMk cId="905228566" sldId="318"/>
            <ac:spMk id="3" creationId="{488E082D-69DC-F87B-8145-ABF32DE75E66}"/>
          </ac:spMkLst>
        </pc:spChg>
        <pc:picChg chg="add mod">
          <ac:chgData name="Pierre Gorsky-Mièze" userId="aa6c51243d2cba68" providerId="LiveId" clId="{4680089A-D0AC-42D5-BEBE-574C30FC0A6F}" dt="2024-10-20T14:24:55.133" v="369" actId="1076"/>
          <ac:picMkLst>
            <pc:docMk/>
            <pc:sldMk cId="905228566" sldId="318"/>
            <ac:picMk id="4" creationId="{50246C72-11EA-DDD0-96E8-5A4A4D86BDDA}"/>
          </ac:picMkLst>
        </pc:picChg>
        <pc:picChg chg="del">
          <ac:chgData name="Pierre Gorsky-Mièze" userId="aa6c51243d2cba68" providerId="LiveId" clId="{4680089A-D0AC-42D5-BEBE-574C30FC0A6F}" dt="2024-10-20T14:24:24.642" v="360" actId="478"/>
          <ac:picMkLst>
            <pc:docMk/>
            <pc:sldMk cId="905228566" sldId="318"/>
            <ac:picMk id="5" creationId="{DAB09BD6-944C-A786-ABB5-5AE3EAEE3FBD}"/>
          </ac:picMkLst>
        </pc:picChg>
      </pc:sldChg>
      <pc:sldChg chg="addSp delSp modSp add mod modAnim">
        <pc:chgData name="Pierre Gorsky-Mièze" userId="aa6c51243d2cba68" providerId="LiveId" clId="{4680089A-D0AC-42D5-BEBE-574C30FC0A6F}" dt="2024-10-20T14:27:15.798" v="467" actId="207"/>
        <pc:sldMkLst>
          <pc:docMk/>
          <pc:sldMk cId="1626148918" sldId="319"/>
        </pc:sldMkLst>
        <pc:spChg chg="mod">
          <ac:chgData name="Pierre Gorsky-Mièze" userId="aa6c51243d2cba68" providerId="LiveId" clId="{4680089A-D0AC-42D5-BEBE-574C30FC0A6F}" dt="2024-10-20T14:27:15.798" v="467" actId="207"/>
          <ac:spMkLst>
            <pc:docMk/>
            <pc:sldMk cId="1626148918" sldId="319"/>
            <ac:spMk id="3" creationId="{0711B20D-45A4-EC96-644B-B6775EDF77F6}"/>
          </ac:spMkLst>
        </pc:spChg>
        <pc:picChg chg="del">
          <ac:chgData name="Pierre Gorsky-Mièze" userId="aa6c51243d2cba68" providerId="LiveId" clId="{4680089A-D0AC-42D5-BEBE-574C30FC0A6F}" dt="2024-10-20T14:25:53.079" v="402" actId="478"/>
          <ac:picMkLst>
            <pc:docMk/>
            <pc:sldMk cId="1626148918" sldId="319"/>
            <ac:picMk id="4" creationId="{426C69CB-FB64-B56A-B300-DE2978730654}"/>
          </ac:picMkLst>
        </pc:picChg>
        <pc:picChg chg="add mod">
          <ac:chgData name="Pierre Gorsky-Mièze" userId="aa6c51243d2cba68" providerId="LiveId" clId="{4680089A-D0AC-42D5-BEBE-574C30FC0A6F}" dt="2024-10-20T14:26:14.328" v="409" actId="1076"/>
          <ac:picMkLst>
            <pc:docMk/>
            <pc:sldMk cId="1626148918" sldId="319"/>
            <ac:picMk id="5" creationId="{16B01744-693C-9983-DD3F-EF1961E89E3E}"/>
          </ac:picMkLst>
        </pc:picChg>
      </pc:sldChg>
      <pc:sldChg chg="new del">
        <pc:chgData name="Pierre Gorsky-Mièze" userId="aa6c51243d2cba68" providerId="LiveId" clId="{4680089A-D0AC-42D5-BEBE-574C30FC0A6F}" dt="2024-10-20T14:25:47.844" v="400" actId="47"/>
        <pc:sldMkLst>
          <pc:docMk/>
          <pc:sldMk cId="2423348711" sldId="319"/>
        </pc:sldMkLst>
      </pc:sldChg>
      <pc:sldChg chg="addSp delSp modSp add mod">
        <pc:chgData name="Pierre Gorsky-Mièze" userId="aa6c51243d2cba68" providerId="LiveId" clId="{4680089A-D0AC-42D5-BEBE-574C30FC0A6F}" dt="2024-10-20T14:28:16.847" v="493" actId="207"/>
        <pc:sldMkLst>
          <pc:docMk/>
          <pc:sldMk cId="1835064594" sldId="320"/>
        </pc:sldMkLst>
        <pc:spChg chg="mod">
          <ac:chgData name="Pierre Gorsky-Mièze" userId="aa6c51243d2cba68" providerId="LiveId" clId="{4680089A-D0AC-42D5-BEBE-574C30FC0A6F}" dt="2024-10-20T14:28:16.847" v="493" actId="207"/>
          <ac:spMkLst>
            <pc:docMk/>
            <pc:sldMk cId="1835064594" sldId="320"/>
            <ac:spMk id="3" creationId="{8251983A-55EC-7620-EC08-6936AB33F653}"/>
          </ac:spMkLst>
        </pc:spChg>
        <pc:picChg chg="add mod">
          <ac:chgData name="Pierre Gorsky-Mièze" userId="aa6c51243d2cba68" providerId="LiveId" clId="{4680089A-D0AC-42D5-BEBE-574C30FC0A6F}" dt="2024-10-20T14:27:48.455" v="476" actId="1076"/>
          <ac:picMkLst>
            <pc:docMk/>
            <pc:sldMk cId="1835064594" sldId="320"/>
            <ac:picMk id="4" creationId="{112CBE6A-1772-C096-2C3C-F6D141A9DAA4}"/>
          </ac:picMkLst>
        </pc:picChg>
        <pc:picChg chg="del">
          <ac:chgData name="Pierre Gorsky-Mièze" userId="aa6c51243d2cba68" providerId="LiveId" clId="{4680089A-D0AC-42D5-BEBE-574C30FC0A6F}" dt="2024-10-20T14:27:24.465" v="469" actId="478"/>
          <ac:picMkLst>
            <pc:docMk/>
            <pc:sldMk cId="1835064594" sldId="320"/>
            <ac:picMk id="5" creationId="{168E3746-A0AD-94F3-7508-B30C55E24B32}"/>
          </ac:picMkLst>
        </pc:picChg>
      </pc:sldChg>
      <pc:sldChg chg="new del">
        <pc:chgData name="Pierre Gorsky-Mièze" userId="aa6c51243d2cba68" providerId="LiveId" clId="{4680089A-D0AC-42D5-BEBE-574C30FC0A6F}" dt="2024-10-20T14:37:42.599" v="668" actId="47"/>
        <pc:sldMkLst>
          <pc:docMk/>
          <pc:sldMk cId="3583474124" sldId="321"/>
        </pc:sldMkLst>
      </pc:sldChg>
      <pc:sldChg chg="addSp delSp modSp add mod">
        <pc:chgData name="Pierre Gorsky-Mièze" userId="aa6c51243d2cba68" providerId="LiveId" clId="{4680089A-D0AC-42D5-BEBE-574C30FC0A6F}" dt="2024-10-20T14:39:10.084" v="687" actId="1076"/>
        <pc:sldMkLst>
          <pc:docMk/>
          <pc:sldMk cId="3487405729" sldId="322"/>
        </pc:sldMkLst>
        <pc:spChg chg="mod">
          <ac:chgData name="Pierre Gorsky-Mièze" userId="aa6c51243d2cba68" providerId="LiveId" clId="{4680089A-D0AC-42D5-BEBE-574C30FC0A6F}" dt="2024-10-20T14:39:10.084" v="687" actId="1076"/>
          <ac:spMkLst>
            <pc:docMk/>
            <pc:sldMk cId="3487405729" sldId="322"/>
            <ac:spMk id="3" creationId="{F88FC91D-5DBD-0B5A-AE00-0D5424158D2C}"/>
          </ac:spMkLst>
        </pc:spChg>
        <pc:graphicFrameChg chg="mod modGraphic">
          <ac:chgData name="Pierre Gorsky-Mièze" userId="aa6c51243d2cba68" providerId="LiveId" clId="{4680089A-D0AC-42D5-BEBE-574C30FC0A6F}" dt="2024-10-20T14:35:33.480" v="558" actId="1076"/>
          <ac:graphicFrameMkLst>
            <pc:docMk/>
            <pc:sldMk cId="3487405729" sldId="322"/>
            <ac:graphicFrameMk id="9" creationId="{CB3D767F-8FB1-58D6-295D-EC716DAE44C1}"/>
          </ac:graphicFrameMkLst>
        </pc:graphicFrameChg>
        <pc:picChg chg="del">
          <ac:chgData name="Pierre Gorsky-Mièze" userId="aa6c51243d2cba68" providerId="LiveId" clId="{4680089A-D0AC-42D5-BEBE-574C30FC0A6F}" dt="2024-10-20T14:35:14.163" v="547" actId="478"/>
          <ac:picMkLst>
            <pc:docMk/>
            <pc:sldMk cId="3487405729" sldId="322"/>
            <ac:picMk id="4" creationId="{B46CC372-23C9-03AC-88F3-1CE0DC940BB0}"/>
          </ac:picMkLst>
        </pc:picChg>
        <pc:picChg chg="add mod">
          <ac:chgData name="Pierre Gorsky-Mièze" userId="aa6c51243d2cba68" providerId="LiveId" clId="{4680089A-D0AC-42D5-BEBE-574C30FC0A6F}" dt="2024-10-20T14:35:25.587" v="556" actId="1076"/>
          <ac:picMkLst>
            <pc:docMk/>
            <pc:sldMk cId="3487405729" sldId="322"/>
            <ac:picMk id="5" creationId="{31FFF699-90CD-31CA-8AB1-BD2052F730DB}"/>
          </ac:picMkLst>
        </pc:picChg>
      </pc:sldChg>
      <pc:sldChg chg="addSp delSp modSp add mod">
        <pc:chgData name="Pierre Gorsky-Mièze" userId="aa6c51243d2cba68" providerId="LiveId" clId="{4680089A-D0AC-42D5-BEBE-574C30FC0A6F}" dt="2024-10-20T14:37:35.737" v="666" actId="1076"/>
        <pc:sldMkLst>
          <pc:docMk/>
          <pc:sldMk cId="56889380" sldId="323"/>
        </pc:sldMkLst>
        <pc:spChg chg="mod">
          <ac:chgData name="Pierre Gorsky-Mièze" userId="aa6c51243d2cba68" providerId="LiveId" clId="{4680089A-D0AC-42D5-BEBE-574C30FC0A6F}" dt="2024-10-20T14:37:35.737" v="666" actId="1076"/>
          <ac:spMkLst>
            <pc:docMk/>
            <pc:sldMk cId="56889380" sldId="323"/>
            <ac:spMk id="3" creationId="{F3970457-AB26-F457-FDF9-0C81199D8411}"/>
          </ac:spMkLst>
        </pc:spChg>
        <pc:picChg chg="add mod">
          <ac:chgData name="Pierre Gorsky-Mièze" userId="aa6c51243d2cba68" providerId="LiveId" clId="{4680089A-D0AC-42D5-BEBE-574C30FC0A6F}" dt="2024-10-20T14:37:13.880" v="650" actId="1076"/>
          <ac:picMkLst>
            <pc:docMk/>
            <pc:sldMk cId="56889380" sldId="323"/>
            <ac:picMk id="4" creationId="{ED54AA63-2CD8-5E38-F364-30FDB34C6680}"/>
          </ac:picMkLst>
        </pc:picChg>
        <pc:picChg chg="del">
          <ac:chgData name="Pierre Gorsky-Mièze" userId="aa6c51243d2cba68" providerId="LiveId" clId="{4680089A-D0AC-42D5-BEBE-574C30FC0A6F}" dt="2024-10-20T14:37:05.423" v="643" actId="478"/>
          <ac:picMkLst>
            <pc:docMk/>
            <pc:sldMk cId="56889380" sldId="323"/>
            <ac:picMk id="5" creationId="{BF2C45FD-9E90-3275-1955-DEBBDCED4C4F}"/>
          </ac:picMkLst>
        </pc:picChg>
      </pc:sldChg>
      <pc:sldChg chg="addSp delSp modSp add del mod">
        <pc:chgData name="Pierre Gorsky-Mièze" userId="aa6c51243d2cba68" providerId="LiveId" clId="{4680089A-D0AC-42D5-BEBE-574C30FC0A6F}" dt="2024-10-20T14:40:25.123" v="737" actId="2696"/>
        <pc:sldMkLst>
          <pc:docMk/>
          <pc:sldMk cId="177144050" sldId="324"/>
        </pc:sldMkLst>
        <pc:spChg chg="mod">
          <ac:chgData name="Pierre Gorsky-Mièze" userId="aa6c51243d2cba68" providerId="LiveId" clId="{4680089A-D0AC-42D5-BEBE-574C30FC0A6F}" dt="2024-10-20T14:40:18.490" v="735" actId="207"/>
          <ac:spMkLst>
            <pc:docMk/>
            <pc:sldMk cId="177144050" sldId="324"/>
            <ac:spMk id="3" creationId="{165E0A91-899C-6DC5-4329-D85189DEF400}"/>
          </ac:spMkLst>
        </pc:spChg>
        <pc:picChg chg="del">
          <ac:chgData name="Pierre Gorsky-Mièze" userId="aa6c51243d2cba68" providerId="LiveId" clId="{4680089A-D0AC-42D5-BEBE-574C30FC0A6F}" dt="2024-10-20T14:39:15.621" v="688" actId="478"/>
          <ac:picMkLst>
            <pc:docMk/>
            <pc:sldMk cId="177144050" sldId="324"/>
            <ac:picMk id="4" creationId="{B3FCFBA5-ECF8-0DCB-4E2D-87641AEA941E}"/>
          </ac:picMkLst>
        </pc:picChg>
        <pc:picChg chg="add mod">
          <ac:chgData name="Pierre Gorsky-Mièze" userId="aa6c51243d2cba68" providerId="LiveId" clId="{4680089A-D0AC-42D5-BEBE-574C30FC0A6F}" dt="2024-10-20T14:39:49.929" v="699" actId="1076"/>
          <ac:picMkLst>
            <pc:docMk/>
            <pc:sldMk cId="177144050" sldId="324"/>
            <ac:picMk id="5" creationId="{B2280918-71C8-16F7-2098-01BAA9E75D2B}"/>
          </ac:picMkLst>
        </pc:picChg>
      </pc:sldChg>
      <pc:sldChg chg="addSp delSp modSp add mod">
        <pc:chgData name="Pierre Gorsky-Mièze" userId="aa6c51243d2cba68" providerId="LiveId" clId="{4680089A-D0AC-42D5-BEBE-574C30FC0A6F}" dt="2024-10-20T14:41:12.693" v="778" actId="207"/>
        <pc:sldMkLst>
          <pc:docMk/>
          <pc:sldMk cId="1122527520" sldId="325"/>
        </pc:sldMkLst>
        <pc:spChg chg="mod">
          <ac:chgData name="Pierre Gorsky-Mièze" userId="aa6c51243d2cba68" providerId="LiveId" clId="{4680089A-D0AC-42D5-BEBE-574C30FC0A6F}" dt="2024-10-20T14:41:12.693" v="778" actId="207"/>
          <ac:spMkLst>
            <pc:docMk/>
            <pc:sldMk cId="1122527520" sldId="325"/>
            <ac:spMk id="3" creationId="{EF19269A-CED2-2404-7EFD-AF99254CCF9A}"/>
          </ac:spMkLst>
        </pc:spChg>
        <pc:picChg chg="add mod">
          <ac:chgData name="Pierre Gorsky-Mièze" userId="aa6c51243d2cba68" providerId="LiveId" clId="{4680089A-D0AC-42D5-BEBE-574C30FC0A6F}" dt="2024-10-20T14:40:53.510" v="747" actId="1076"/>
          <ac:picMkLst>
            <pc:docMk/>
            <pc:sldMk cId="1122527520" sldId="325"/>
            <ac:picMk id="4" creationId="{9636B310-7D7C-3CE7-B456-22C87D5445D0}"/>
          </ac:picMkLst>
        </pc:picChg>
        <pc:picChg chg="del">
          <ac:chgData name="Pierre Gorsky-Mièze" userId="aa6c51243d2cba68" providerId="LiveId" clId="{4680089A-D0AC-42D5-BEBE-574C30FC0A6F}" dt="2024-10-20T14:40:33.548" v="740" actId="478"/>
          <ac:picMkLst>
            <pc:docMk/>
            <pc:sldMk cId="1122527520" sldId="325"/>
            <ac:picMk id="5" creationId="{CBC3E9EC-031D-7070-AAE0-5DEE99D87271}"/>
          </ac:picMkLst>
        </pc:picChg>
      </pc:sldChg>
      <pc:sldChg chg="addSp delSp modSp add mod modAnim">
        <pc:chgData name="Pierre Gorsky-Mièze" userId="aa6c51243d2cba68" providerId="LiveId" clId="{4680089A-D0AC-42D5-BEBE-574C30FC0A6F}" dt="2024-10-20T14:52:36.689" v="1041" actId="20577"/>
        <pc:sldMkLst>
          <pc:docMk/>
          <pc:sldMk cId="3722243044" sldId="326"/>
        </pc:sldMkLst>
        <pc:spChg chg="mod">
          <ac:chgData name="Pierre Gorsky-Mièze" userId="aa6c51243d2cba68" providerId="LiveId" clId="{4680089A-D0AC-42D5-BEBE-574C30FC0A6F}" dt="2024-10-20T14:50:33.027" v="1022" actId="20577"/>
          <ac:spMkLst>
            <pc:docMk/>
            <pc:sldMk cId="3722243044" sldId="326"/>
            <ac:spMk id="3" creationId="{DC9D8C2F-DC82-4902-476A-87A3A9169407}"/>
          </ac:spMkLst>
        </pc:spChg>
        <pc:graphicFrameChg chg="mod modGraphic">
          <ac:chgData name="Pierre Gorsky-Mièze" userId="aa6c51243d2cba68" providerId="LiveId" clId="{4680089A-D0AC-42D5-BEBE-574C30FC0A6F}" dt="2024-10-20T14:52:36.689" v="1041" actId="20577"/>
          <ac:graphicFrameMkLst>
            <pc:docMk/>
            <pc:sldMk cId="3722243044" sldId="326"/>
            <ac:graphicFrameMk id="9" creationId="{69316F47-A50B-870D-23A9-AF9161D1592E}"/>
          </ac:graphicFrameMkLst>
        </pc:graphicFrameChg>
        <pc:picChg chg="del">
          <ac:chgData name="Pierre Gorsky-Mièze" userId="aa6c51243d2cba68" providerId="LiveId" clId="{4680089A-D0AC-42D5-BEBE-574C30FC0A6F}" dt="2024-10-20T14:43:47.681" v="780" actId="478"/>
          <ac:picMkLst>
            <pc:docMk/>
            <pc:sldMk cId="3722243044" sldId="326"/>
            <ac:picMk id="4" creationId="{0F2AC5E5-0401-C4AD-072F-745ED8C68F92}"/>
          </ac:picMkLst>
        </pc:picChg>
        <pc:picChg chg="add mod">
          <ac:chgData name="Pierre Gorsky-Mièze" userId="aa6c51243d2cba68" providerId="LiveId" clId="{4680089A-D0AC-42D5-BEBE-574C30FC0A6F}" dt="2024-10-20T14:47:53.394" v="823" actId="1076"/>
          <ac:picMkLst>
            <pc:docMk/>
            <pc:sldMk cId="3722243044" sldId="326"/>
            <ac:picMk id="5" creationId="{E82C9ACF-45A7-BA12-DE73-AE3E9E6EAEF3}"/>
          </ac:picMkLst>
        </pc:picChg>
      </pc:sldChg>
      <pc:sldChg chg="addSp delSp modSp add mod">
        <pc:chgData name="Pierre Gorsky-Mièze" userId="aa6c51243d2cba68" providerId="LiveId" clId="{4680089A-D0AC-42D5-BEBE-574C30FC0A6F}" dt="2024-10-20T14:53:48.405" v="1106" actId="207"/>
        <pc:sldMkLst>
          <pc:docMk/>
          <pc:sldMk cId="666906372" sldId="327"/>
        </pc:sldMkLst>
        <pc:spChg chg="mod">
          <ac:chgData name="Pierre Gorsky-Mièze" userId="aa6c51243d2cba68" providerId="LiveId" clId="{4680089A-D0AC-42D5-BEBE-574C30FC0A6F}" dt="2024-10-20T14:53:48.405" v="1106" actId="207"/>
          <ac:spMkLst>
            <pc:docMk/>
            <pc:sldMk cId="666906372" sldId="327"/>
            <ac:spMk id="3" creationId="{E757473D-7674-BA4B-8CAC-FBF52B345E8F}"/>
          </ac:spMkLst>
        </pc:spChg>
        <pc:graphicFrameChg chg="mod modGraphic">
          <ac:chgData name="Pierre Gorsky-Mièze" userId="aa6c51243d2cba68" providerId="LiveId" clId="{4680089A-D0AC-42D5-BEBE-574C30FC0A6F}" dt="2024-10-20T14:52:50.952" v="1043" actId="20577"/>
          <ac:graphicFrameMkLst>
            <pc:docMk/>
            <pc:sldMk cId="666906372" sldId="327"/>
            <ac:graphicFrameMk id="9" creationId="{D5AF139D-830D-40A0-1460-071A2BFADF20}"/>
          </ac:graphicFrameMkLst>
        </pc:graphicFrameChg>
        <pc:picChg chg="add mod">
          <ac:chgData name="Pierre Gorsky-Mièze" userId="aa6c51243d2cba68" providerId="LiveId" clId="{4680089A-D0AC-42D5-BEBE-574C30FC0A6F}" dt="2024-10-20T14:53:09.586" v="1052" actId="1076"/>
          <ac:picMkLst>
            <pc:docMk/>
            <pc:sldMk cId="666906372" sldId="327"/>
            <ac:picMk id="4" creationId="{4B6C8284-9F5F-E984-ABB7-646B2022F133}"/>
          </ac:picMkLst>
        </pc:picChg>
        <pc:picChg chg="del">
          <ac:chgData name="Pierre Gorsky-Mièze" userId="aa6c51243d2cba68" providerId="LiveId" clId="{4680089A-D0AC-42D5-BEBE-574C30FC0A6F}" dt="2024-10-20T14:51:01.606" v="1024" actId="478"/>
          <ac:picMkLst>
            <pc:docMk/>
            <pc:sldMk cId="666906372" sldId="327"/>
            <ac:picMk id="5" creationId="{F147A239-390D-046A-7F89-0241D1D81DF3}"/>
          </ac:picMkLst>
        </pc:picChg>
      </pc:sldChg>
      <pc:sldChg chg="addSp delSp modSp add mod">
        <pc:chgData name="Pierre Gorsky-Mièze" userId="aa6c51243d2cba68" providerId="LiveId" clId="{4680089A-D0AC-42D5-BEBE-574C30FC0A6F}" dt="2024-10-20T14:56:28.121" v="1194" actId="1076"/>
        <pc:sldMkLst>
          <pc:docMk/>
          <pc:sldMk cId="235047817" sldId="328"/>
        </pc:sldMkLst>
        <pc:spChg chg="mod">
          <ac:chgData name="Pierre Gorsky-Mièze" userId="aa6c51243d2cba68" providerId="LiveId" clId="{4680089A-D0AC-42D5-BEBE-574C30FC0A6F}" dt="2024-10-20T14:55:52.658" v="1187" actId="207"/>
          <ac:spMkLst>
            <pc:docMk/>
            <pc:sldMk cId="235047817" sldId="328"/>
            <ac:spMk id="3" creationId="{8820A35E-A7D8-EB87-2C20-F290FD9FEF31}"/>
          </ac:spMkLst>
        </pc:spChg>
        <pc:picChg chg="del">
          <ac:chgData name="Pierre Gorsky-Mièze" userId="aa6c51243d2cba68" providerId="LiveId" clId="{4680089A-D0AC-42D5-BEBE-574C30FC0A6F}" dt="2024-10-20T14:54:00.974" v="1110" actId="478"/>
          <ac:picMkLst>
            <pc:docMk/>
            <pc:sldMk cId="235047817" sldId="328"/>
            <ac:picMk id="4" creationId="{B9312948-90F5-A160-067A-B9474D91E2B5}"/>
          </ac:picMkLst>
        </pc:picChg>
        <pc:picChg chg="add del mod">
          <ac:chgData name="Pierre Gorsky-Mièze" userId="aa6c51243d2cba68" providerId="LiveId" clId="{4680089A-D0AC-42D5-BEBE-574C30FC0A6F}" dt="2024-10-20T14:55:55.926" v="1188" actId="478"/>
          <ac:picMkLst>
            <pc:docMk/>
            <pc:sldMk cId="235047817" sldId="328"/>
            <ac:picMk id="5" creationId="{E7EF5207-A0EE-F67C-0E34-B2FC9FB3B949}"/>
          </ac:picMkLst>
        </pc:picChg>
        <pc:picChg chg="add mod">
          <ac:chgData name="Pierre Gorsky-Mièze" userId="aa6c51243d2cba68" providerId="LiveId" clId="{4680089A-D0AC-42D5-BEBE-574C30FC0A6F}" dt="2024-10-20T14:56:28.121" v="1194" actId="1076"/>
          <ac:picMkLst>
            <pc:docMk/>
            <pc:sldMk cId="235047817" sldId="328"/>
            <ac:picMk id="7" creationId="{FF252DC1-540B-82F7-C6CF-219404A9804A}"/>
          </ac:picMkLst>
        </pc:picChg>
      </pc:sldChg>
      <pc:sldChg chg="new del">
        <pc:chgData name="Pierre Gorsky-Mièze" userId="aa6c51243d2cba68" providerId="LiveId" clId="{4680089A-D0AC-42D5-BEBE-574C30FC0A6F}" dt="2024-10-20T14:53:55.541" v="1108" actId="680"/>
        <pc:sldMkLst>
          <pc:docMk/>
          <pc:sldMk cId="1427848430" sldId="32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>
            <a:extLst>
              <a:ext uri="{FF2B5EF4-FFF2-40B4-BE49-F238E27FC236}">
                <a16:creationId xmlns:a16="http://schemas.microsoft.com/office/drawing/2014/main" id="{7FB8B65A-D69F-C26C-B67E-036EF77BF1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fr-FR"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52B9064-AE57-427F-E5AF-71DE7D52FE6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fr-FR" sz="1200"/>
            </a:lvl1pPr>
          </a:lstStyle>
          <a:p>
            <a:pPr rtl="0"/>
            <a:fld id="{52A714CA-BB23-4F17-A1E5-A7E59E550005}" type="datetime1">
              <a:rPr lang="fr-FR" smtClean="0"/>
              <a:t>30/10/2024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186157A-CEB9-B0FC-3A49-BE950AEAD6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fr-FR" sz="1200"/>
            </a:lvl1pPr>
          </a:lstStyle>
          <a:p>
            <a:pPr rtl="0"/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0819CA0-A57D-42D7-A625-56C22D0FA7C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fr-FR" sz="1200"/>
            </a:lvl1pPr>
          </a:lstStyle>
          <a:p>
            <a:pPr rtl="0"/>
            <a:fld id="{EAFF3A6F-DEFA-45E0-9496-BEE7C2C6F3D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0600222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fr-FR"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fr-FR" sz="1200"/>
            </a:lvl1pPr>
          </a:lstStyle>
          <a:p>
            <a:pPr rtl="0"/>
            <a:fld id="{7D9FD98B-ABAD-47D0-AEF3-E7E088603B18}" type="datetime1">
              <a:rPr lang="fr-FR" smtClean="0"/>
              <a:t>30/10/2024</a:t>
            </a:fld>
            <a:endParaRPr lang="fr-FR" dirty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fr-FR"/>
            </a:defPPr>
          </a:lstStyle>
          <a:p>
            <a:pPr lvl="0" rtl="0"/>
            <a:r>
              <a:rPr lang="fr-FR"/>
              <a:t>Modifiez les styles du texte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fr-FR" sz="1200"/>
            </a:lvl1pPr>
          </a:lstStyle>
          <a:p>
            <a:pPr rtl="0"/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fr-FR" sz="1200"/>
            </a:lvl1pPr>
          </a:lstStyle>
          <a:p>
            <a:pPr rtl="0"/>
            <a:fld id="{F97DC217-DF71-1A49-B3EA-559F1F43B0F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4642520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F97DC217-DF71-1A49-B3EA-559F1F43B0FF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152478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3ED81-9C7A-7199-CA6E-2406BBB88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77CA60F8-1092-E2F9-71A0-05AE34226A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452744B7-899B-471D-E734-ADABF740CC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9E8FC12-0216-5056-8E0F-560648D980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F97DC217-DF71-1A49-B3EA-559F1F43B0FF}" type="slidenum">
              <a:rPr lang="fr-FR" smtClean="0"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71158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84168A-848E-1EC1-D0C8-EA68DFA1F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39F35B96-E219-000B-8716-3A355CAB1A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C03B37A4-1C66-C559-34BE-A8E4EE0132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74FDAE1-464F-A47C-5A56-6A2259F3DD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F97DC217-DF71-1A49-B3EA-559F1F43B0FF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19719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36A87-ED75-8E7C-8947-90320A980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E958A9EC-C843-A776-5C9F-327FF7852E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28BAD5DB-D351-E458-6667-8E72CDE4BF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2D8A1DC-13C2-93D7-6F38-2D6DFC19BB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F97DC217-DF71-1A49-B3EA-559F1F43B0FF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728659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304A2-8759-B1A9-6694-E458B48D2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A8515F05-437B-9096-47DA-ACEB81C9B2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8148B298-446C-12BC-A756-2AD8A0023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C8962D-049C-2CFD-7E45-3A147A955B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F97DC217-DF71-1A49-B3EA-559F1F43B0FF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214147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FE17B-61D0-7214-D077-BAA378205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9FB443F3-ABC5-57C0-84CC-43629AC5CD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60B738EF-8B0F-C5F7-D087-59FB91CC6C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A92323-BCF2-D368-DA44-5A0C60D1D2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F97DC217-DF71-1A49-B3EA-559F1F43B0FF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594777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DF76E-7D85-C86C-EDA2-0CEF3548C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E54F3B66-CE24-806D-7560-CAAC9644C8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DE125BDA-75B5-E43D-E55E-22D7D3A557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4928E7F-24AB-4316-A777-0F728B17E1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F97DC217-DF71-1A49-B3EA-559F1F43B0FF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40273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D8BB6-16A0-5F89-FDE0-6A732CC7B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5557B52C-F439-AF6A-83C0-274C989E00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E3C42541-22D0-53E2-625E-5595DE2DE3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2846CA8-1D3B-BA15-F736-22458A04D0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F97DC217-DF71-1A49-B3EA-559F1F43B0FF}" type="slidenum">
              <a:rPr lang="fr-FR" smtClean="0"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78698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DDD38-02F5-37E6-8092-79EB94E80A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E92754A9-F7A1-8E71-CBD1-1CB15A3595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9B9729-2720-CDFE-339C-678AFD4E09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1C22D04-2659-FDC2-F4DF-D7B6F07F78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F97DC217-DF71-1A49-B3EA-559F1F43B0FF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229832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E6295-1C65-2A2A-7C44-2CBF84004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2EC28423-EFCD-4E1A-AE36-89E19F3F02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17509385-83B8-85F0-9921-D9590D673A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77BBCDE-321D-535B-F4A9-86BAF6CFE9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F97DC217-DF71-1A49-B3EA-559F1F43B0FF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5526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AC79249-FDC0-364D-A734-AE1DE1605D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13537B6D-42A5-F449-2691-321A167F7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3419"/>
            <a:ext cx="12192000" cy="6861419"/>
            <a:chOff x="0" y="-3419"/>
            <a:chExt cx="12192000" cy="6861419"/>
          </a:xfrm>
        </p:grpSpPr>
        <p:sp>
          <p:nvSpPr>
            <p:cNvPr id="5" name="Ovale 4">
              <a:extLst>
                <a:ext uri="{FF2B5EF4-FFF2-40B4-BE49-F238E27FC236}">
                  <a16:creationId xmlns:a16="http://schemas.microsoft.com/office/drawing/2014/main" id="{902465C8-266D-104C-9C49-323DF4A8277E}"/>
                </a:ext>
              </a:extLst>
            </p:cNvPr>
            <p:cNvSpPr/>
            <p:nvPr userDrawn="1"/>
          </p:nvSpPr>
          <p:spPr>
            <a:xfrm>
              <a:off x="583746" y="4960030"/>
              <a:ext cx="1551214" cy="1551214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sp>
          <p:nvSpPr>
            <p:cNvPr id="11" name="Forme libre 10">
              <a:extLst>
                <a:ext uri="{FF2B5EF4-FFF2-40B4-BE49-F238E27FC236}">
                  <a16:creationId xmlns:a16="http://schemas.microsoft.com/office/drawing/2014/main" id="{37979A1C-BF60-B345-A664-2E4F7A3461EB}"/>
                </a:ext>
              </a:extLst>
            </p:cNvPr>
            <p:cNvSpPr/>
            <p:nvPr userDrawn="1"/>
          </p:nvSpPr>
          <p:spPr>
            <a:xfrm>
              <a:off x="1" y="4571999"/>
              <a:ext cx="1118508" cy="1118508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sp>
          <p:nvSpPr>
            <p:cNvPr id="9" name="Forme libre 8">
              <a:extLst>
                <a:ext uri="{FF2B5EF4-FFF2-40B4-BE49-F238E27FC236}">
                  <a16:creationId xmlns:a16="http://schemas.microsoft.com/office/drawing/2014/main" id="{58080B3E-915C-2D4C-8608-596E1BFD6387}"/>
                </a:ext>
              </a:extLst>
            </p:cNvPr>
            <p:cNvSpPr/>
            <p:nvPr userDrawn="1"/>
          </p:nvSpPr>
          <p:spPr>
            <a:xfrm>
              <a:off x="1" y="5739492"/>
              <a:ext cx="1118508" cy="1118508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F15FBB50-09C8-B64E-AE57-67C5E70810CB}"/>
                </a:ext>
              </a:extLst>
            </p:cNvPr>
            <p:cNvGrpSpPr/>
            <p:nvPr userDrawn="1"/>
          </p:nvGrpSpPr>
          <p:grpSpPr>
            <a:xfrm>
              <a:off x="8264427" y="-3419"/>
              <a:ext cx="3927573" cy="3165022"/>
              <a:chOff x="9857014" y="13834"/>
              <a:chExt cx="2334986" cy="1881641"/>
            </a:xfrm>
          </p:grpSpPr>
          <p:sp>
            <p:nvSpPr>
              <p:cNvPr id="15" name="Forme libre 14">
                <a:extLst>
                  <a:ext uri="{FF2B5EF4-FFF2-40B4-BE49-F238E27FC236}">
                    <a16:creationId xmlns:a16="http://schemas.microsoft.com/office/drawing/2014/main" id="{EFBF1E52-11FA-DC48-B7AD-75734232FFE8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67433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fr-FR"/>
                </a:defPPr>
              </a:lstStyle>
              <a:p>
                <a:pPr algn="ctr" rtl="0"/>
                <a:endParaRPr lang="fr-FR" dirty="0"/>
              </a:p>
            </p:txBody>
          </p:sp>
          <p:sp>
            <p:nvSpPr>
              <p:cNvPr id="16" name="Forme libre 15">
                <a:extLst>
                  <a:ext uri="{FF2B5EF4-FFF2-40B4-BE49-F238E27FC236}">
                    <a16:creationId xmlns:a16="http://schemas.microsoft.com/office/drawing/2014/main" id="{4850B620-49F5-3748-84AF-682555D52792}"/>
                  </a:ext>
                </a:extLst>
              </p:cNvPr>
              <p:cNvSpPr/>
              <p:nvPr userDrawn="1"/>
            </p:nvSpPr>
            <p:spPr>
              <a:xfrm rot="16200000" flipV="1">
                <a:off x="9499940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fr-FR"/>
                </a:defPPr>
              </a:lstStyle>
              <a:p>
                <a:pPr algn="ctr" rtl="0"/>
                <a:endParaRPr lang="fr-FR" dirty="0"/>
              </a:p>
            </p:txBody>
          </p:sp>
        </p:grpSp>
        <p:sp>
          <p:nvSpPr>
            <p:cNvPr id="22" name="Forme libre 21">
              <a:extLst>
                <a:ext uri="{FF2B5EF4-FFF2-40B4-BE49-F238E27FC236}">
                  <a16:creationId xmlns:a16="http://schemas.microsoft.com/office/drawing/2014/main" id="{BC68F289-2744-2F48-893A-3F17911625C8}"/>
                </a:ext>
              </a:extLst>
            </p:cNvPr>
            <p:cNvSpPr/>
            <p:nvPr userDrawn="1"/>
          </p:nvSpPr>
          <p:spPr>
            <a:xfrm>
              <a:off x="0" y="-1"/>
              <a:ext cx="1167493" cy="1167493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sp>
          <p:nvSpPr>
            <p:cNvPr id="28" name="Forme libre 27">
              <a:extLst>
                <a:ext uri="{FF2B5EF4-FFF2-40B4-BE49-F238E27FC236}">
                  <a16:creationId xmlns:a16="http://schemas.microsoft.com/office/drawing/2014/main" id="{9E240E8A-950E-7946-826C-415CB5DACA43}"/>
                </a:ext>
              </a:extLst>
            </p:cNvPr>
            <p:cNvSpPr/>
            <p:nvPr userDrawn="1"/>
          </p:nvSpPr>
          <p:spPr>
            <a:xfrm>
              <a:off x="11024507" y="4580708"/>
              <a:ext cx="1167493" cy="2277292"/>
            </a:xfrm>
            <a:custGeom>
              <a:avLst/>
              <a:gdLst>
                <a:gd name="connsiteX0" fmla="*/ 1167473 w 1167493"/>
                <a:gd name="connsiteY0" fmla="*/ 0 h 2272167"/>
                <a:gd name="connsiteX1" fmla="*/ 1167493 w 1167493"/>
                <a:gd name="connsiteY1" fmla="*/ 0 h 2272167"/>
                <a:gd name="connsiteX2" fmla="*/ 1167493 w 1167493"/>
                <a:gd name="connsiteY2" fmla="*/ 492960 h 2272167"/>
                <a:gd name="connsiteX3" fmla="*/ 1167493 w 1167493"/>
                <a:gd name="connsiteY3" fmla="*/ 720385 h 2272167"/>
                <a:gd name="connsiteX4" fmla="*/ 1167493 w 1167493"/>
                <a:gd name="connsiteY4" fmla="*/ 2272167 h 2272167"/>
                <a:gd name="connsiteX5" fmla="*/ 0 w 1167493"/>
                <a:gd name="connsiteY5" fmla="*/ 2272167 h 2272167"/>
                <a:gd name="connsiteX6" fmla="*/ 0 w 1167493"/>
                <a:gd name="connsiteY6" fmla="*/ 1898074 h 2272167"/>
                <a:gd name="connsiteX7" fmla="*/ 0 w 1167493"/>
                <a:gd name="connsiteY7" fmla="*/ 1271597 h 2272167"/>
                <a:gd name="connsiteX8" fmla="*/ 0 w 1167493"/>
                <a:gd name="connsiteY8" fmla="*/ 1177688 h 2272167"/>
                <a:gd name="connsiteX9" fmla="*/ 1048124 w 1167493"/>
                <a:gd name="connsiteY9" fmla="*/ 6080 h 2272167"/>
                <a:gd name="connsiteX10" fmla="*/ 1167473 w 1167493"/>
                <a:gd name="connsiteY10" fmla="*/ 0 h 2272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67493" h="2272167">
                  <a:moveTo>
                    <a:pt x="1167473" y="0"/>
                  </a:moveTo>
                  <a:lnTo>
                    <a:pt x="1167493" y="0"/>
                  </a:lnTo>
                  <a:lnTo>
                    <a:pt x="1167493" y="492960"/>
                  </a:lnTo>
                  <a:lnTo>
                    <a:pt x="1167493" y="720385"/>
                  </a:lnTo>
                  <a:lnTo>
                    <a:pt x="1167493" y="2272167"/>
                  </a:lnTo>
                  <a:lnTo>
                    <a:pt x="0" y="2272167"/>
                  </a:lnTo>
                  <a:lnTo>
                    <a:pt x="0" y="1898074"/>
                  </a:lnTo>
                  <a:lnTo>
                    <a:pt x="0" y="1271597"/>
                  </a:lnTo>
                  <a:lnTo>
                    <a:pt x="0" y="1177688"/>
                  </a:lnTo>
                  <a:cubicBezTo>
                    <a:pt x="0" y="567919"/>
                    <a:pt x="459408" y="66389"/>
                    <a:pt x="1048124" y="6080"/>
                  </a:cubicBezTo>
                  <a:lnTo>
                    <a:pt x="116747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7493" y="232913"/>
            <a:ext cx="7096933" cy="3830130"/>
          </a:xfrm>
        </p:spPr>
        <p:txBody>
          <a:bodyPr rtlCol="0" anchor="b">
            <a:noAutofit/>
          </a:bodyPr>
          <a:lstStyle>
            <a:lvl1pPr algn="l">
              <a:defRPr lang="fr-FR" sz="6000" b="1">
                <a:latin typeface="+mj-lt"/>
              </a:defRPr>
            </a:lvl1pPr>
          </a:lstStyle>
          <a:p>
            <a:pPr rtl="0"/>
            <a:r>
              <a:rPr lang="fr-FR"/>
              <a:t>Cliquez pour ajouter un titre</a:t>
            </a:r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e 12">
            <a:extLst>
              <a:ext uri="{FF2B5EF4-FFF2-40B4-BE49-F238E27FC236}">
                <a16:creationId xmlns:a16="http://schemas.microsoft.com/office/drawing/2014/main" id="{AC10D125-AB73-D276-4947-94204736A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0"/>
            <a:ext cx="12191999" cy="6858000"/>
            <a:chOff x="1" y="0"/>
            <a:chExt cx="12191999" cy="6858000"/>
          </a:xfrm>
        </p:grpSpPr>
        <p:sp>
          <p:nvSpPr>
            <p:cNvPr id="4" name="Forme libre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sp>
          <p:nvSpPr>
            <p:cNvPr id="5" name="Forme libre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>
                <a:latin typeface="+mn-lt"/>
              </a:endParaRPr>
            </a:p>
          </p:txBody>
        </p:sp>
        <p:sp>
          <p:nvSpPr>
            <p:cNvPr id="6" name="Forme libre 5">
              <a:extLst>
                <a:ext uri="{FF2B5EF4-FFF2-40B4-BE49-F238E27FC236}">
                  <a16:creationId xmlns:a16="http://schemas.microsoft.com/office/drawing/2014/main" id="{D11C9832-A021-954E-A34F-2988D1189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8082092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Forme libre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fr-FR"/>
                </a:defPPr>
              </a:lstStyle>
              <a:p>
                <a:pPr algn="ctr" rtl="0"/>
                <a:endParaRPr lang="fr-FR" dirty="0">
                  <a:latin typeface="+mn-lt"/>
                </a:endParaRPr>
              </a:p>
            </p:txBody>
          </p:sp>
          <p:sp>
            <p:nvSpPr>
              <p:cNvPr id="8" name="Forme libre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fr-FR"/>
                </a:defPPr>
              </a:lstStyle>
              <a:p>
                <a:pPr algn="ctr" rtl="0"/>
                <a:endParaRPr lang="fr-FR" dirty="0">
                  <a:latin typeface="+mn-lt"/>
                </a:endParaRPr>
              </a:p>
            </p:txBody>
          </p:sp>
        </p:grp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58864" y="102021"/>
            <a:ext cx="9779183" cy="1744415"/>
          </a:xfrm>
        </p:spPr>
        <p:txBody>
          <a:bodyPr rtlCol="0" anchor="b">
            <a:noAutofit/>
          </a:bodyPr>
          <a:lstStyle>
            <a:lvl1pPr>
              <a:defRPr lang="fr-FR" sz="4200" b="1">
                <a:latin typeface="+mj-lt"/>
              </a:defRPr>
            </a:lvl1pPr>
          </a:lstStyle>
          <a:p>
            <a:pPr rtl="0"/>
            <a:r>
              <a:rPr lang="fr-FR"/>
              <a:t>Cliquez pour ajouter un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58865" y="2017467"/>
            <a:ext cx="9779182" cy="3366815"/>
          </a:xfrm>
        </p:spPr>
        <p:txBody>
          <a:bodyPr rtlCol="0">
            <a:normAutofit/>
          </a:bodyPr>
          <a:lstStyle>
            <a:lvl1pPr marL="0" indent="0">
              <a:buNone/>
              <a:defRPr lang="fr-FR">
                <a:latin typeface="+mn-lt"/>
              </a:defRPr>
            </a:lvl1pPr>
            <a:lvl2pPr marL="457200" indent="0">
              <a:buNone/>
              <a:defRPr lang="fr-FR">
                <a:latin typeface="+mn-lt"/>
              </a:defRPr>
            </a:lvl2pPr>
            <a:lvl3pPr marL="914400" indent="0">
              <a:buNone/>
              <a:defRPr lang="fr-FR">
                <a:latin typeface="+mn-lt"/>
              </a:defRPr>
            </a:lvl3pPr>
            <a:lvl4pPr marL="1371600" indent="0">
              <a:buNone/>
              <a:defRPr lang="fr-FR">
                <a:latin typeface="+mn-lt"/>
              </a:defRPr>
            </a:lvl4pPr>
            <a:lvl5pPr marL="1828800" indent="0">
              <a:buNone/>
              <a:defRPr lang="fr-FR">
                <a:latin typeface="+mn-lt"/>
              </a:defRPr>
            </a:lvl5pPr>
          </a:lstStyle>
          <a:p>
            <a:pPr lvl="0" rtl="0"/>
            <a:r>
              <a:rPr lang="fr-FR"/>
              <a:t>Cliquer pour ajouter du texte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10" name="Espace réservé de la date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1200">
                <a:solidFill>
                  <a:schemeClr val="accent3"/>
                </a:solidFill>
                <a:latin typeface="+mn-lt"/>
              </a:defRPr>
            </a:lvl1pPr>
          </a:lstStyle>
          <a:p>
            <a:pPr rtl="0"/>
            <a:r>
              <a:rPr lang="fr-FR"/>
              <a:t>08/09/20XX</a:t>
            </a:r>
          </a:p>
        </p:txBody>
      </p:sp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fr-FR" sz="1200">
                <a:solidFill>
                  <a:schemeClr val="accent3"/>
                </a:solidFill>
                <a:latin typeface="+mn-lt"/>
              </a:defRPr>
            </a:lvl1pPr>
          </a:lstStyle>
          <a:p>
            <a:pPr rtl="0"/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fr-FR" sz="1200">
                <a:solidFill>
                  <a:schemeClr val="accent2"/>
                </a:solidFill>
                <a:latin typeface="+mn-lt"/>
              </a:defRPr>
            </a:lvl1pPr>
          </a:lstStyle>
          <a:p>
            <a:pPr rtl="0"/>
            <a:fld id="{294A09A9-5501-47C1-A89A-A340965A2BE2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2271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 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CEDB282-8288-C81F-52B5-048A3E80C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1"/>
            <a:ext cx="12208822" cy="6858003"/>
            <a:chOff x="0" y="-1"/>
            <a:chExt cx="12208822" cy="685800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A62587F-7496-384A-AF40-18FC8CF0709D}"/>
                </a:ext>
              </a:extLst>
            </p:cNvPr>
            <p:cNvSpPr/>
            <p:nvPr userDrawn="1"/>
          </p:nvSpPr>
          <p:spPr>
            <a:xfrm>
              <a:off x="0" y="2286002"/>
              <a:ext cx="12208822" cy="4572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sp>
          <p:nvSpPr>
            <p:cNvPr id="12" name="Forme libre 11">
              <a:extLst>
                <a:ext uri="{FF2B5EF4-FFF2-40B4-BE49-F238E27FC236}">
                  <a16:creationId xmlns:a16="http://schemas.microsoft.com/office/drawing/2014/main" id="{84DB028B-A475-224B-B675-A15A56CAD0BF}"/>
                </a:ext>
              </a:extLst>
            </p:cNvPr>
            <p:cNvSpPr/>
            <p:nvPr userDrawn="1"/>
          </p:nvSpPr>
          <p:spPr>
            <a:xfrm flipH="1">
              <a:off x="8597718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sp>
          <p:nvSpPr>
            <p:cNvPr id="14" name="Forme libre 13">
              <a:extLst>
                <a:ext uri="{FF2B5EF4-FFF2-40B4-BE49-F238E27FC236}">
                  <a16:creationId xmlns:a16="http://schemas.microsoft.com/office/drawing/2014/main" id="{61C34955-105B-4D4D-B51D-754C5D38A85D}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sp>
          <p:nvSpPr>
            <p:cNvPr id="15" name="Forme libre 14">
              <a:extLst>
                <a:ext uri="{FF2B5EF4-FFF2-40B4-BE49-F238E27FC236}">
                  <a16:creationId xmlns:a16="http://schemas.microsoft.com/office/drawing/2014/main" id="{2734DEB1-EC02-2E42-9292-4ADD115060A5}"/>
                </a:ext>
              </a:extLst>
            </p:cNvPr>
            <p:cNvSpPr/>
            <p:nvPr userDrawn="1"/>
          </p:nvSpPr>
          <p:spPr>
            <a:xfrm rot="5400000" flipH="1" flipV="1">
              <a:off x="10344100" y="438098"/>
              <a:ext cx="2285999" cy="1409801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</p:grpSp>
      <p:sp>
        <p:nvSpPr>
          <p:cNvPr id="13" name="Titre 1">
            <a:extLst>
              <a:ext uri="{FF2B5EF4-FFF2-40B4-BE49-F238E27FC236}">
                <a16:creationId xmlns:a16="http://schemas.microsoft.com/office/drawing/2014/main" id="{5E932F0D-7FC3-634B-932C-3625C16C8D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45085"/>
            <a:ext cx="9779183" cy="1600835"/>
          </a:xfrm>
        </p:spPr>
        <p:txBody>
          <a:bodyPr rtlCol="0" anchor="b">
            <a:noAutofit/>
          </a:bodyPr>
          <a:lstStyle>
            <a:lvl1pPr>
              <a:defRPr lang="fr-FR" sz="4200" b="1">
                <a:latin typeface="+mj-lt"/>
              </a:defRPr>
            </a:lvl1pPr>
          </a:lstStyle>
          <a:p>
            <a:pPr rtl="0"/>
            <a:r>
              <a:rPr lang="fr-FR"/>
              <a:t>Cliquez pour ajouter un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A1EED44-783E-8705-4119-D7E9F7D4F2B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166087" y="2652713"/>
            <a:ext cx="9780587" cy="3436936"/>
          </a:xfrm>
        </p:spPr>
        <p:txBody>
          <a:bodyPr rtlCol="0">
            <a:normAutofit/>
          </a:bodyPr>
          <a:lstStyle>
            <a:lvl1pPr marL="342900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solidFill>
                  <a:schemeClr val="bg1"/>
                </a:solidFill>
                <a:latin typeface="+mn-lt"/>
              </a:defRPr>
            </a:lvl1pPr>
            <a:lvl2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solidFill>
                  <a:schemeClr val="bg1"/>
                </a:solidFill>
                <a:latin typeface="+mn-lt"/>
              </a:defRPr>
            </a:lvl2pPr>
            <a:lvl3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solidFill>
                  <a:schemeClr val="bg1"/>
                </a:solidFill>
                <a:latin typeface="+mn-lt"/>
              </a:defRPr>
            </a:lvl3pPr>
            <a:lvl4pPr marL="1097280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solidFill>
                  <a:schemeClr val="bg1"/>
                </a:solidFill>
                <a:latin typeface="+mn-lt"/>
              </a:defRPr>
            </a:lvl4pPr>
            <a:lvl5pPr marL="1371600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solidFill>
                  <a:schemeClr val="bg1"/>
                </a:solidFill>
                <a:latin typeface="+mn-lt"/>
              </a:defRPr>
            </a:lvl5pPr>
          </a:lstStyle>
          <a:p>
            <a:pPr lvl="0" rtl="0"/>
            <a:r>
              <a:rPr lang="fr-FR"/>
              <a:t>Cliquer pour ajouter du texte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95D4F5-F69B-42F6-8A9D-330F696E1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>
            <a:lvl1pPr>
              <a:defRPr lang="fr-FR">
                <a:solidFill>
                  <a:schemeClr val="accent2"/>
                </a:solidFill>
                <a:latin typeface="+mn-lt"/>
              </a:defRPr>
            </a:lvl1pPr>
          </a:lstStyle>
          <a:p>
            <a:pPr rtl="0"/>
            <a:r>
              <a:rPr lang="fr-FR"/>
              <a:t>08/09/20XX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A79A23A-2238-4904-8692-9F2DAE8B8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lvl1pPr>
              <a:defRPr lang="fr-FR">
                <a:solidFill>
                  <a:schemeClr val="accent2"/>
                </a:solidFill>
                <a:latin typeface="+mn-lt"/>
              </a:defRPr>
            </a:lvl1pPr>
          </a:lstStyle>
          <a:p>
            <a:pPr rtl="0"/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B69FC35-DDC8-45FB-8ACB-21C15F57C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06318" y="6356350"/>
            <a:ext cx="1604682" cy="365125"/>
          </a:xfrm>
        </p:spPr>
        <p:txBody>
          <a:bodyPr rtlCol="0">
            <a:noAutofit/>
          </a:bodyPr>
          <a:lstStyle>
            <a:lvl1pPr>
              <a:defRPr lang="fr-FR">
                <a:solidFill>
                  <a:schemeClr val="accent3"/>
                </a:solidFill>
                <a:latin typeface="+mn-lt"/>
              </a:defRPr>
            </a:lvl1pPr>
          </a:lstStyle>
          <a:p>
            <a:pPr rtl="0"/>
            <a:fld id="{294A09A9-5501-47C1-A89A-A340965A2BE2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83176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re de la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95FBCE6F-2AA9-31FE-8148-33B480735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3" name="Forme libre 22">
              <a:extLst>
                <a:ext uri="{FF2B5EF4-FFF2-40B4-BE49-F238E27FC236}">
                  <a16:creationId xmlns:a16="http://schemas.microsoft.com/office/drawing/2014/main" id="{067EACEC-C2DD-EA42-8504-176673AD1F20}"/>
                </a:ext>
              </a:extLst>
            </p:cNvPr>
            <p:cNvSpPr/>
            <p:nvPr userDrawn="1"/>
          </p:nvSpPr>
          <p:spPr>
            <a:xfrm>
              <a:off x="0" y="0"/>
              <a:ext cx="8025490" cy="6858000"/>
            </a:xfrm>
            <a:custGeom>
              <a:avLst/>
              <a:gdLst>
                <a:gd name="connsiteX0" fmla="*/ 0 w 8025490"/>
                <a:gd name="connsiteY0" fmla="*/ 0 h 6858000"/>
                <a:gd name="connsiteX1" fmla="*/ 4596490 w 8025490"/>
                <a:gd name="connsiteY1" fmla="*/ 0 h 6858000"/>
                <a:gd name="connsiteX2" fmla="*/ 8025490 w 8025490"/>
                <a:gd name="connsiteY2" fmla="*/ 3429000 h 6858000"/>
                <a:gd name="connsiteX3" fmla="*/ 4596490 w 8025490"/>
                <a:gd name="connsiteY3" fmla="*/ 6858000 h 6858000"/>
                <a:gd name="connsiteX4" fmla="*/ 0 w 8025490"/>
                <a:gd name="connsiteY4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25490" h="6858000">
                  <a:moveTo>
                    <a:pt x="0" y="0"/>
                  </a:moveTo>
                  <a:lnTo>
                    <a:pt x="4596490" y="0"/>
                  </a:lnTo>
                  <a:cubicBezTo>
                    <a:pt x="6490274" y="0"/>
                    <a:pt x="8025490" y="1535216"/>
                    <a:pt x="8025490" y="3429000"/>
                  </a:cubicBezTo>
                  <a:cubicBezTo>
                    <a:pt x="8025490" y="5322784"/>
                    <a:pt x="6490274" y="6858000"/>
                    <a:pt x="4596490" y="6858000"/>
                  </a:cubicBezTo>
                  <a:lnTo>
                    <a:pt x="0" y="685800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89843C7E-5704-7A46-8974-F3BFA42E7310}"/>
                </a:ext>
              </a:extLst>
            </p:cNvPr>
            <p:cNvGrpSpPr/>
            <p:nvPr userDrawn="1"/>
          </p:nvGrpSpPr>
          <p:grpSpPr>
            <a:xfrm rot="16200000">
              <a:off x="8286528" y="2207195"/>
              <a:ext cx="3032351" cy="2443610"/>
              <a:chOff x="9857014" y="13834"/>
              <a:chExt cx="2334986" cy="1881641"/>
            </a:xfrm>
          </p:grpSpPr>
          <p:sp>
            <p:nvSpPr>
              <p:cNvPr id="15" name="Forme libre 14">
                <a:extLst>
                  <a:ext uri="{FF2B5EF4-FFF2-40B4-BE49-F238E27FC236}">
                    <a16:creationId xmlns:a16="http://schemas.microsoft.com/office/drawing/2014/main" id="{EFBF1E52-11FA-DC48-B7AD-75734232FFE8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67433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fr-FR"/>
                </a:defPPr>
              </a:lstStyle>
              <a:p>
                <a:pPr algn="ctr" rtl="0"/>
                <a:endParaRPr lang="fr-FR" dirty="0"/>
              </a:p>
            </p:txBody>
          </p:sp>
          <p:sp>
            <p:nvSpPr>
              <p:cNvPr id="16" name="Forme libre 15">
                <a:extLst>
                  <a:ext uri="{FF2B5EF4-FFF2-40B4-BE49-F238E27FC236}">
                    <a16:creationId xmlns:a16="http://schemas.microsoft.com/office/drawing/2014/main" id="{4850B620-49F5-3748-84AF-682555D52792}"/>
                  </a:ext>
                </a:extLst>
              </p:cNvPr>
              <p:cNvSpPr/>
              <p:nvPr userDrawn="1"/>
            </p:nvSpPr>
            <p:spPr>
              <a:xfrm rot="16200000" flipV="1">
                <a:off x="9499940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fr-FR"/>
                </a:defPPr>
              </a:lstStyle>
              <a:p>
                <a:pPr algn="ctr" rtl="0"/>
                <a:endParaRPr lang="fr-FR" dirty="0"/>
              </a:p>
            </p:txBody>
          </p:sp>
        </p:grpSp>
        <p:sp>
          <p:nvSpPr>
            <p:cNvPr id="17" name="Forme libre 16">
              <a:extLst>
                <a:ext uri="{FF2B5EF4-FFF2-40B4-BE49-F238E27FC236}">
                  <a16:creationId xmlns:a16="http://schemas.microsoft.com/office/drawing/2014/main" id="{0B179973-08D2-EF40-B516-35E75E906394}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sp>
          <p:nvSpPr>
            <p:cNvPr id="18" name="Forme libre 17">
              <a:extLst>
                <a:ext uri="{FF2B5EF4-FFF2-40B4-BE49-F238E27FC236}">
                  <a16:creationId xmlns:a16="http://schemas.microsoft.com/office/drawing/2014/main" id="{6C811FF3-E48A-194D-8022-65F8C3A17449}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7494" y="177553"/>
            <a:ext cx="6245912" cy="3269447"/>
          </a:xfrm>
        </p:spPr>
        <p:txBody>
          <a:bodyPr bIns="0" rtlCol="0" anchor="b">
            <a:noAutofit/>
          </a:bodyPr>
          <a:lstStyle>
            <a:lvl1pPr algn="l">
              <a:defRPr lang="fr-FR"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/>
              <a:t>Cliquez pour ajouter un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7494" y="3492896"/>
            <a:ext cx="6245912" cy="912850"/>
          </a:xfrm>
        </p:spPr>
        <p:txBody>
          <a:bodyPr rtlCol="0" anchor="ctr" anchorCtr="0">
            <a:noAutofit/>
          </a:bodyPr>
          <a:lstStyle>
            <a:lvl1pPr marL="0" indent="0" algn="l">
              <a:buNone/>
              <a:defRPr lang="fr-FR" sz="32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lang="fr-FR" sz="2000"/>
            </a:lvl2pPr>
            <a:lvl3pPr marL="914400" indent="0" algn="ctr">
              <a:buNone/>
              <a:defRPr lang="fr-FR" sz="1800"/>
            </a:lvl3pPr>
            <a:lvl4pPr marL="1371600" indent="0" algn="ctr">
              <a:buNone/>
              <a:defRPr lang="fr-FR" sz="1600"/>
            </a:lvl4pPr>
            <a:lvl5pPr marL="1828800" indent="0" algn="ctr">
              <a:buNone/>
              <a:defRPr lang="fr-FR" sz="1600"/>
            </a:lvl5pPr>
            <a:lvl6pPr marL="2286000" indent="0" algn="ctr">
              <a:buNone/>
              <a:defRPr lang="fr-FR" sz="1600"/>
            </a:lvl6pPr>
            <a:lvl7pPr marL="2743200" indent="0" algn="ctr">
              <a:buNone/>
              <a:defRPr lang="fr-FR" sz="1600"/>
            </a:lvl7pPr>
            <a:lvl8pPr marL="3200400" indent="0" algn="ctr">
              <a:buNone/>
              <a:defRPr lang="fr-FR" sz="1600"/>
            </a:lvl8pPr>
            <a:lvl9pPr marL="3657600" indent="0" algn="ctr">
              <a:buNone/>
              <a:defRPr lang="fr-FR" sz="1600"/>
            </a:lvl9pPr>
          </a:lstStyle>
          <a:p>
            <a:pPr rtl="0"/>
            <a:r>
              <a:rPr lang="fr-FR"/>
              <a:t>Cliquez pour ajouter un sous-titre</a:t>
            </a:r>
          </a:p>
        </p:txBody>
      </p:sp>
    </p:spTree>
    <p:extLst>
      <p:ext uri="{BB962C8B-B14F-4D97-AF65-F5344CB8AC3E}">
        <p14:creationId xmlns:p14="http://schemas.microsoft.com/office/powerpoint/2010/main" val="986529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de 2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15">
            <a:extLst>
              <a:ext uri="{FF2B5EF4-FFF2-40B4-BE49-F238E27FC236}">
                <a16:creationId xmlns:a16="http://schemas.microsoft.com/office/drawing/2014/main" id="{14DB56B5-5DD7-95E3-52B2-EDC4B3F130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0"/>
            <a:ext cx="12191999" cy="6858000"/>
            <a:chOff x="1" y="0"/>
            <a:chExt cx="12191999" cy="6858000"/>
          </a:xfrm>
        </p:grpSpPr>
        <p:sp>
          <p:nvSpPr>
            <p:cNvPr id="4" name="Forme libre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sp>
          <p:nvSpPr>
            <p:cNvPr id="5" name="Forme libre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sp>
          <p:nvSpPr>
            <p:cNvPr id="6" name="Forme libre 5">
              <a:extLst>
                <a:ext uri="{FF2B5EF4-FFF2-40B4-BE49-F238E27FC236}">
                  <a16:creationId xmlns:a16="http://schemas.microsoft.com/office/drawing/2014/main" id="{D11C9832-A021-954E-A34F-2988D1189AE9}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</a:extLst>
            </p:cNvPr>
            <p:cNvGrpSpPr/>
            <p:nvPr userDrawn="1"/>
          </p:nvGrpSpPr>
          <p:grpSpPr>
            <a:xfrm>
              <a:off x="8082092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Forme libre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fr-FR"/>
                </a:defPPr>
              </a:lstStyle>
              <a:p>
                <a:pPr algn="ctr" rtl="0"/>
                <a:endParaRPr lang="fr-FR" dirty="0">
                  <a:latin typeface="+mn-lt"/>
                </a:endParaRPr>
              </a:p>
            </p:txBody>
          </p:sp>
          <p:sp>
            <p:nvSpPr>
              <p:cNvPr id="8" name="Forme libre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fr-FR"/>
                </a:defPPr>
              </a:lstStyle>
              <a:p>
                <a:pPr algn="ctr" rtl="0"/>
                <a:endParaRPr lang="fr-FR" dirty="0">
                  <a:latin typeface="+mn-lt"/>
                </a:endParaRPr>
              </a:p>
            </p:txBody>
          </p:sp>
        </p:grp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136526"/>
            <a:ext cx="9601200" cy="1653371"/>
          </a:xfrm>
        </p:spPr>
        <p:txBody>
          <a:bodyPr rtlCol="0" anchor="b">
            <a:noAutofit/>
          </a:bodyPr>
          <a:lstStyle>
            <a:lvl1pPr>
              <a:defRPr lang="fr-FR" sz="4200" b="1">
                <a:latin typeface="+mj-lt"/>
              </a:defRPr>
            </a:lvl1pPr>
          </a:lstStyle>
          <a:p>
            <a:pPr rtl="0"/>
            <a:r>
              <a:rPr lang="fr-FR"/>
              <a:t>Cliquez pour ajouter un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7493" y="2023984"/>
            <a:ext cx="4663440" cy="3332832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lang="fr-FR" sz="2000">
                <a:latin typeface="+mn-lt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latin typeface="+mn-lt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latin typeface="+mn-lt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latin typeface="+mn-lt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latin typeface="+mn-lt"/>
              </a:defRPr>
            </a:lvl5pPr>
          </a:lstStyle>
          <a:p>
            <a:pPr lvl="0" rtl="0"/>
            <a:r>
              <a:rPr lang="fr-FR"/>
              <a:t>Cliquer pour ajouter du texte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94CA559C-3355-DE44-ACF9-BDB6083C4225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3235" y="2023984"/>
            <a:ext cx="4663440" cy="3332832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lang="fr-FR" sz="2000">
                <a:latin typeface="+mn-lt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latin typeface="+mn-lt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latin typeface="+mn-lt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latin typeface="+mn-lt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latin typeface="+mn-lt"/>
              </a:defRPr>
            </a:lvl5pPr>
          </a:lstStyle>
          <a:p>
            <a:pPr lvl="0" rtl="0"/>
            <a:r>
              <a:rPr lang="fr-FR"/>
              <a:t>Cliquer pour ajouter du texte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10" name="Espace réservé de la date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1200">
                <a:solidFill>
                  <a:schemeClr val="accent3"/>
                </a:solidFill>
                <a:latin typeface="+mn-lt"/>
              </a:defRPr>
            </a:lvl1pPr>
          </a:lstStyle>
          <a:p>
            <a:pPr rtl="0"/>
            <a:r>
              <a:rPr lang="fr-FR"/>
              <a:t>08/09/20XX</a:t>
            </a:r>
          </a:p>
        </p:txBody>
      </p:sp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fr-FR" sz="1200">
                <a:solidFill>
                  <a:schemeClr val="accent3"/>
                </a:solidFill>
                <a:latin typeface="+mn-lt"/>
              </a:defRPr>
            </a:lvl1pPr>
          </a:lstStyle>
          <a:p>
            <a:pPr rtl="0"/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fr-FR" sz="1200">
                <a:solidFill>
                  <a:schemeClr val="accent2"/>
                </a:solidFill>
                <a:latin typeface="+mn-lt"/>
              </a:defRPr>
            </a:lvl1pPr>
          </a:lstStyle>
          <a:p>
            <a:pPr rtl="0"/>
            <a:fld id="{294A09A9-5501-47C1-A89A-A340965A2BE2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67843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2 contenu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1A0E8D4A-B13C-C7EE-5E27-278124A127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1"/>
            <a:ext cx="12191999" cy="6857999"/>
            <a:chOff x="1" y="1"/>
            <a:chExt cx="12191999" cy="6857999"/>
          </a:xfrm>
        </p:grpSpPr>
        <p:sp>
          <p:nvSpPr>
            <p:cNvPr id="4" name="Forme libre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sp>
          <p:nvSpPr>
            <p:cNvPr id="5" name="Forme libre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</a:extLst>
            </p:cNvPr>
            <p:cNvSpPr/>
            <p:nvPr userDrawn="1"/>
          </p:nvSpPr>
          <p:spPr>
            <a:xfrm rot="5400000" flipH="1">
              <a:off x="1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69008"/>
            <a:ext cx="9779183" cy="1706563"/>
          </a:xfrm>
        </p:spPr>
        <p:txBody>
          <a:bodyPr rtlCol="0" anchor="b">
            <a:noAutofit/>
          </a:bodyPr>
          <a:lstStyle>
            <a:lvl1pPr>
              <a:defRPr lang="fr-FR" sz="42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/>
              <a:t>Cliquez pour ajouter un titre</a:t>
            </a: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926B296A-EB6A-9BE9-E813-B15C46524F4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1167493" y="2023984"/>
            <a:ext cx="4663440" cy="3332832"/>
          </a:xfrm>
        </p:spPr>
        <p:txBody>
          <a:bodyPr rtlCol="0">
            <a:normAutofit/>
          </a:bodyPr>
          <a:lstStyle>
            <a:lvl1pPr marL="530352" indent="-530352">
              <a:spcBef>
                <a:spcPts val="1000"/>
              </a:spcBef>
              <a:buFont typeface="+mj-lt"/>
              <a:buAutoNum type="arabicPeriod"/>
              <a:defRPr lang="fr-FR" sz="2000">
                <a:solidFill>
                  <a:schemeClr val="bg1"/>
                </a:solidFill>
                <a:latin typeface="+mn-lt"/>
              </a:defRPr>
            </a:lvl1pPr>
            <a:lvl2pPr marL="1097280" indent="-530352">
              <a:spcBef>
                <a:spcPts val="1000"/>
              </a:spcBef>
              <a:buFont typeface="+mj-lt"/>
              <a:buAutoNum type="alphaLcPeriod"/>
              <a:defRPr lang="fr-FR" sz="2000">
                <a:solidFill>
                  <a:schemeClr val="bg1"/>
                </a:solidFill>
                <a:latin typeface="+mn-lt"/>
              </a:defRPr>
            </a:lvl2pPr>
            <a:lvl3pPr marL="1645920" indent="-530352">
              <a:spcBef>
                <a:spcPts val="1000"/>
              </a:spcBef>
              <a:buFont typeface="+mj-lt"/>
              <a:buAutoNum type="arabicParenR"/>
              <a:defRPr lang="fr-FR" sz="2000">
                <a:solidFill>
                  <a:schemeClr val="bg1"/>
                </a:solidFill>
                <a:latin typeface="+mn-lt"/>
              </a:defRPr>
            </a:lvl3pPr>
            <a:lvl4pPr marL="1920240" indent="-530352">
              <a:spcBef>
                <a:spcPts val="1000"/>
              </a:spcBef>
              <a:buFont typeface="+mj-lt"/>
              <a:buAutoNum type="alphaLcParenR"/>
              <a:defRPr lang="fr-FR" sz="2000">
                <a:solidFill>
                  <a:schemeClr val="bg1"/>
                </a:solidFill>
                <a:latin typeface="+mn-lt"/>
              </a:defRPr>
            </a:lvl4pPr>
            <a:lvl5pPr marL="2560320" indent="-514350">
              <a:spcBef>
                <a:spcPts val="1000"/>
              </a:spcBef>
              <a:buFont typeface="+mj-lt"/>
              <a:buAutoNum type="romanLcPeriod"/>
              <a:defRPr lang="fr-FR" sz="2000">
                <a:solidFill>
                  <a:schemeClr val="bg1"/>
                </a:solidFill>
                <a:latin typeface="+mn-lt"/>
              </a:defRPr>
            </a:lvl5pPr>
          </a:lstStyle>
          <a:p>
            <a:pPr lvl="0" rtl="0"/>
            <a:r>
              <a:rPr lang="fr-FR"/>
              <a:t>Cliquer pour ajouter du texte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9435B7D5-E7F8-1267-8942-3C97BE836B98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283235" y="2023984"/>
            <a:ext cx="4663440" cy="3332832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lang="fr-FR" sz="2000">
                <a:solidFill>
                  <a:schemeClr val="bg1"/>
                </a:solidFill>
                <a:latin typeface="+mn-lt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solidFill>
                  <a:schemeClr val="bg1"/>
                </a:solidFill>
                <a:latin typeface="+mn-lt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solidFill>
                  <a:schemeClr val="bg1"/>
                </a:solidFill>
                <a:latin typeface="+mn-lt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solidFill>
                  <a:schemeClr val="bg1"/>
                </a:solidFill>
                <a:latin typeface="+mn-lt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solidFill>
                  <a:schemeClr val="bg1"/>
                </a:solidFill>
                <a:latin typeface="+mn-lt"/>
              </a:defRPr>
            </a:lvl5pPr>
          </a:lstStyle>
          <a:p>
            <a:pPr lvl="0" rtl="0"/>
            <a:r>
              <a:rPr lang="fr-FR"/>
              <a:t>Cliquer pour ajouter du texte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10" name="Espace réservé de la date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0101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1200">
                <a:solidFill>
                  <a:schemeClr val="accent3"/>
                </a:solidFill>
                <a:latin typeface="+mn-lt"/>
              </a:defRPr>
            </a:lvl1pPr>
          </a:lstStyle>
          <a:p>
            <a:pPr rtl="0"/>
            <a:r>
              <a:rPr lang="fr-FR"/>
              <a:t>08/09/20XX</a:t>
            </a:r>
          </a:p>
        </p:txBody>
      </p:sp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fr-FR" sz="1200">
                <a:solidFill>
                  <a:schemeClr val="accent2"/>
                </a:solidFill>
                <a:latin typeface="+mn-lt"/>
              </a:defRPr>
            </a:lvl1pPr>
          </a:lstStyle>
          <a:p>
            <a:pPr rtl="0"/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fr-FR" sz="1200">
                <a:solidFill>
                  <a:schemeClr val="accent2"/>
                </a:solidFill>
                <a:latin typeface="+mn-lt"/>
              </a:defRPr>
            </a:lvl1pPr>
          </a:lstStyle>
          <a:p>
            <a:pPr rtl="0"/>
            <a:fld id="{294A09A9-5501-47C1-A89A-A340965A2BE2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20426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aphique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ABA2A58C-57B7-834C-8F5C-3299322411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6200000">
            <a:off x="10772262" y="152641"/>
            <a:ext cx="1572380" cy="1267097"/>
            <a:chOff x="7413403" y="4976359"/>
            <a:chExt cx="2334986" cy="1881641"/>
          </a:xfrm>
        </p:grpSpPr>
        <p:sp>
          <p:nvSpPr>
            <p:cNvPr id="13" name="Forme libre 12">
              <a:extLst>
                <a:ext uri="{FF2B5EF4-FFF2-40B4-BE49-F238E27FC236}">
                  <a16:creationId xmlns:a16="http://schemas.microsoft.com/office/drawing/2014/main" id="{801D8067-144A-FE48-AF1E-529B662DCAD3}"/>
                </a:ext>
              </a:extLst>
            </p:cNvPr>
            <p:cNvSpPr/>
            <p:nvPr userDrawn="1"/>
          </p:nvSpPr>
          <p:spPr>
            <a:xfrm rot="5400000" flipH="1" flipV="1">
              <a:off x="8223822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sp>
          <p:nvSpPr>
            <p:cNvPr id="14" name="Forme libre 13">
              <a:extLst>
                <a:ext uri="{FF2B5EF4-FFF2-40B4-BE49-F238E27FC236}">
                  <a16:creationId xmlns:a16="http://schemas.microsoft.com/office/drawing/2014/main" id="{2ECA7D87-C78C-C140-AA28-C0FB20209045}"/>
                </a:ext>
              </a:extLst>
            </p:cNvPr>
            <p:cNvSpPr/>
            <p:nvPr userDrawn="1"/>
          </p:nvSpPr>
          <p:spPr>
            <a:xfrm rot="16200000" flipV="1">
              <a:off x="7056329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136526"/>
            <a:ext cx="9779183" cy="1570038"/>
          </a:xfrm>
        </p:spPr>
        <p:txBody>
          <a:bodyPr rtlCol="0" anchor="b">
            <a:noAutofit/>
          </a:bodyPr>
          <a:lstStyle>
            <a:lvl1pPr>
              <a:defRPr lang="fr-FR" sz="4200" b="1">
                <a:latin typeface="+mj-lt"/>
              </a:defRPr>
            </a:lvl1pPr>
          </a:lstStyle>
          <a:p>
            <a:pPr rtl="0"/>
            <a:r>
              <a:rPr lang="fr-FR"/>
              <a:t>Cliquez pour ajouter un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7493" y="2084832"/>
            <a:ext cx="9779182" cy="3366813"/>
          </a:xfrm>
        </p:spPr>
        <p:txBody>
          <a:bodyPr rtlCol="0">
            <a:noAutofit/>
          </a:bodyPr>
          <a:lstStyle>
            <a:lvl1pPr marL="0" indent="0">
              <a:buNone/>
              <a:defRPr lang="fr-FR">
                <a:latin typeface="+mn-lt"/>
              </a:defRPr>
            </a:lvl1pPr>
            <a:lvl2pPr marL="457200" indent="0">
              <a:buNone/>
              <a:defRPr lang="fr-FR">
                <a:latin typeface="+mn-lt"/>
              </a:defRPr>
            </a:lvl2pPr>
            <a:lvl3pPr marL="914400" indent="0">
              <a:buNone/>
              <a:defRPr lang="fr-FR">
                <a:latin typeface="+mn-lt"/>
              </a:defRPr>
            </a:lvl3pPr>
            <a:lvl4pPr marL="1371600" indent="0">
              <a:buNone/>
              <a:defRPr lang="fr-FR">
                <a:latin typeface="+mn-lt"/>
              </a:defRPr>
            </a:lvl4pPr>
            <a:lvl5pPr marL="1828800" indent="0">
              <a:buNone/>
              <a:defRPr lang="fr-FR">
                <a:latin typeface="+mn-lt"/>
              </a:defRPr>
            </a:lvl5pPr>
          </a:lstStyle>
          <a:p>
            <a:pPr lvl="0" rtl="0"/>
            <a:r>
              <a:rPr lang="fr-FR"/>
              <a:t>Cliquer pour ajouter du texte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10" name="Espace réservé de la date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0101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1200">
                <a:solidFill>
                  <a:schemeClr val="accent3"/>
                </a:solidFill>
                <a:latin typeface="+mn-lt"/>
              </a:defRPr>
            </a:lvl1pPr>
          </a:lstStyle>
          <a:p>
            <a:pPr rtl="0"/>
            <a:r>
              <a:rPr lang="fr-FR"/>
              <a:t>08/09/20XX</a:t>
            </a:r>
          </a:p>
        </p:txBody>
      </p:sp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fr-FR" sz="1200">
                <a:solidFill>
                  <a:schemeClr val="accent3"/>
                </a:solidFill>
                <a:latin typeface="+mn-lt"/>
              </a:defRPr>
            </a:lvl1pPr>
          </a:lstStyle>
          <a:p>
            <a:pPr rtl="0"/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fr-FR" sz="1200">
                <a:solidFill>
                  <a:schemeClr val="accent3"/>
                </a:solidFill>
                <a:latin typeface="+mn-lt"/>
              </a:defRPr>
            </a:lvl1pPr>
          </a:lstStyle>
          <a:p>
            <a:pPr rtl="0"/>
            <a:fld id="{294A09A9-5501-47C1-A89A-A340965A2BE2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90945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78AD52EA-B01E-8D38-D87A-BF7EB5B58A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1"/>
            <a:ext cx="12192001" cy="6864796"/>
            <a:chOff x="0" y="-1"/>
            <a:chExt cx="12192001" cy="686479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C79249-FDC0-364D-A734-AE1DE1605D28}"/>
                </a:ext>
              </a:extLst>
            </p:cNvPr>
            <p:cNvSpPr/>
            <p:nvPr userDrawn="1"/>
          </p:nvSpPr>
          <p:spPr>
            <a:xfrm>
              <a:off x="8264426" y="0"/>
              <a:ext cx="3927574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F15FBB50-09C8-B64E-AE57-67C5E70810CB}"/>
                </a:ext>
              </a:extLst>
            </p:cNvPr>
            <p:cNvGrpSpPr/>
            <p:nvPr userDrawn="1"/>
          </p:nvGrpSpPr>
          <p:grpSpPr>
            <a:xfrm>
              <a:off x="8264427" y="3685939"/>
              <a:ext cx="3927573" cy="3178856"/>
              <a:chOff x="9857014" y="13834"/>
              <a:chExt cx="2334986" cy="1881641"/>
            </a:xfrm>
          </p:grpSpPr>
          <p:sp>
            <p:nvSpPr>
              <p:cNvPr id="15" name="Forme libre 14">
                <a:extLst>
                  <a:ext uri="{FF2B5EF4-FFF2-40B4-BE49-F238E27FC236}">
                    <a16:creationId xmlns:a16="http://schemas.microsoft.com/office/drawing/2014/main" id="{EFBF1E52-11FA-DC48-B7AD-75734232FFE8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67433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fr-FR"/>
                </a:defPPr>
              </a:lstStyle>
              <a:p>
                <a:pPr algn="ctr" rtl="0"/>
                <a:endParaRPr lang="fr-FR" dirty="0"/>
              </a:p>
            </p:txBody>
          </p:sp>
          <p:sp>
            <p:nvSpPr>
              <p:cNvPr id="16" name="Forme libre 15">
                <a:extLst>
                  <a:ext uri="{FF2B5EF4-FFF2-40B4-BE49-F238E27FC236}">
                    <a16:creationId xmlns:a16="http://schemas.microsoft.com/office/drawing/2014/main" id="{4850B620-49F5-3748-84AF-682555D52792}"/>
                  </a:ext>
                </a:extLst>
              </p:cNvPr>
              <p:cNvSpPr/>
              <p:nvPr userDrawn="1"/>
            </p:nvSpPr>
            <p:spPr>
              <a:xfrm rot="16200000" flipV="1">
                <a:off x="9499940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fr-FR"/>
                </a:defPPr>
              </a:lstStyle>
              <a:p>
                <a:pPr algn="ctr" rtl="0"/>
                <a:endParaRPr lang="fr-FR" dirty="0"/>
              </a:p>
            </p:txBody>
          </p:sp>
        </p:grpSp>
        <p:sp>
          <p:nvSpPr>
            <p:cNvPr id="22" name="Forme libre 21">
              <a:extLst>
                <a:ext uri="{FF2B5EF4-FFF2-40B4-BE49-F238E27FC236}">
                  <a16:creationId xmlns:a16="http://schemas.microsoft.com/office/drawing/2014/main" id="{BC68F289-2744-2F48-893A-3F17911625C8}"/>
                </a:ext>
              </a:extLst>
            </p:cNvPr>
            <p:cNvSpPr/>
            <p:nvPr userDrawn="1"/>
          </p:nvSpPr>
          <p:spPr>
            <a:xfrm>
              <a:off x="0" y="-1"/>
              <a:ext cx="1167493" cy="1167493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sp>
          <p:nvSpPr>
            <p:cNvPr id="17" name="Forme libre 16">
              <a:extLst>
                <a:ext uri="{FF2B5EF4-FFF2-40B4-BE49-F238E27FC236}">
                  <a16:creationId xmlns:a16="http://schemas.microsoft.com/office/drawing/2014/main" id="{39563C76-BC00-DE47-88F5-C24D3CE3325A}"/>
                </a:ext>
              </a:extLst>
            </p:cNvPr>
            <p:cNvSpPr/>
            <p:nvPr userDrawn="1"/>
          </p:nvSpPr>
          <p:spPr>
            <a:xfrm>
              <a:off x="10228214" y="-1"/>
              <a:ext cx="1963787" cy="3178856"/>
            </a:xfrm>
            <a:custGeom>
              <a:avLst/>
              <a:gdLst>
                <a:gd name="connsiteX0" fmla="*/ 0 w 1963787"/>
                <a:gd name="connsiteY0" fmla="*/ 0 h 3178856"/>
                <a:gd name="connsiteX1" fmla="*/ 1963787 w 1963787"/>
                <a:gd name="connsiteY1" fmla="*/ 0 h 3178856"/>
                <a:gd name="connsiteX2" fmla="*/ 1963787 w 1963787"/>
                <a:gd name="connsiteY2" fmla="*/ 1967129 h 3178856"/>
                <a:gd name="connsiteX3" fmla="*/ 1963787 w 1963787"/>
                <a:gd name="connsiteY3" fmla="*/ 2349671 h 3178856"/>
                <a:gd name="connsiteX4" fmla="*/ 1963787 w 1963787"/>
                <a:gd name="connsiteY4" fmla="*/ 3178856 h 3178856"/>
                <a:gd name="connsiteX5" fmla="*/ 1963753 w 1963787"/>
                <a:gd name="connsiteY5" fmla="*/ 3178856 h 3178856"/>
                <a:gd name="connsiteX6" fmla="*/ 1763002 w 1963787"/>
                <a:gd name="connsiteY6" fmla="*/ 3168629 h 3178856"/>
                <a:gd name="connsiteX7" fmla="*/ 0 w 1963787"/>
                <a:gd name="connsiteY7" fmla="*/ 1197921 h 3178856"/>
                <a:gd name="connsiteX8" fmla="*/ 0 w 1963787"/>
                <a:gd name="connsiteY8" fmla="*/ 1039961 h 3178856"/>
                <a:gd name="connsiteX9" fmla="*/ 0 w 1963787"/>
                <a:gd name="connsiteY9" fmla="*/ 0 h 3178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3787" h="3178856">
                  <a:moveTo>
                    <a:pt x="0" y="0"/>
                  </a:moveTo>
                  <a:lnTo>
                    <a:pt x="1963787" y="0"/>
                  </a:lnTo>
                  <a:lnTo>
                    <a:pt x="1963787" y="1967129"/>
                  </a:lnTo>
                  <a:lnTo>
                    <a:pt x="1963787" y="2349671"/>
                  </a:lnTo>
                  <a:lnTo>
                    <a:pt x="1963787" y="3178856"/>
                  </a:lnTo>
                  <a:lnTo>
                    <a:pt x="1963753" y="3178856"/>
                  </a:lnTo>
                  <a:lnTo>
                    <a:pt x="1763002" y="3168629"/>
                  </a:lnTo>
                  <a:cubicBezTo>
                    <a:pt x="772749" y="3067186"/>
                    <a:pt x="0" y="2223585"/>
                    <a:pt x="0" y="1197921"/>
                  </a:cubicBezTo>
                  <a:lnTo>
                    <a:pt x="0" y="1039961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7494" y="252549"/>
            <a:ext cx="6220278" cy="3262811"/>
          </a:xfrm>
        </p:spPr>
        <p:txBody>
          <a:bodyPr rtlCol="0" anchor="b">
            <a:noAutofit/>
          </a:bodyPr>
          <a:lstStyle>
            <a:lvl1pPr algn="l">
              <a:defRPr lang="fr-FR" sz="6000" b="1">
                <a:latin typeface="+mj-lt"/>
              </a:defRPr>
            </a:lvl1pPr>
          </a:lstStyle>
          <a:p>
            <a:pPr rtl="0"/>
            <a:r>
              <a:rPr lang="fr-FR"/>
              <a:t>Cliquez pour ajouter un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7493" y="3685939"/>
            <a:ext cx="6220277" cy="2919512"/>
          </a:xfrm>
        </p:spPr>
        <p:txBody>
          <a:bodyPr rtlCol="0" anchor="t" anchorCtr="0">
            <a:normAutofit/>
          </a:bodyPr>
          <a:lstStyle>
            <a:lvl1pPr marL="0" indent="0" algn="l">
              <a:buNone/>
              <a:defRPr lang="fr-FR" sz="2800">
                <a:latin typeface="+mn-lt"/>
              </a:defRPr>
            </a:lvl1pPr>
            <a:lvl2pPr marL="457200" indent="0" algn="ctr">
              <a:buNone/>
              <a:defRPr lang="fr-FR" sz="2000"/>
            </a:lvl2pPr>
            <a:lvl3pPr marL="914400" indent="0" algn="ctr">
              <a:buNone/>
              <a:defRPr lang="fr-FR" sz="1800"/>
            </a:lvl3pPr>
            <a:lvl4pPr marL="1371600" indent="0" algn="ctr">
              <a:buNone/>
              <a:defRPr lang="fr-FR" sz="1600"/>
            </a:lvl4pPr>
            <a:lvl5pPr marL="1828800" indent="0" algn="ctr">
              <a:buNone/>
              <a:defRPr lang="fr-FR" sz="1600"/>
            </a:lvl5pPr>
            <a:lvl6pPr marL="2286000" indent="0" algn="ctr">
              <a:buNone/>
              <a:defRPr lang="fr-FR" sz="1600"/>
            </a:lvl6pPr>
            <a:lvl7pPr marL="2743200" indent="0" algn="ctr">
              <a:buNone/>
              <a:defRPr lang="fr-FR" sz="1600"/>
            </a:lvl7pPr>
            <a:lvl8pPr marL="3200400" indent="0" algn="ctr">
              <a:buNone/>
              <a:defRPr lang="fr-FR" sz="1600"/>
            </a:lvl8pPr>
            <a:lvl9pPr marL="3657600" indent="0" algn="ctr">
              <a:buNone/>
              <a:defRPr lang="fr-FR" sz="1600"/>
            </a:lvl9pPr>
          </a:lstStyle>
          <a:p>
            <a:pPr lvl="0" rtl="0"/>
            <a:r>
              <a:rPr lang="fr-FR"/>
              <a:t>Cliquer pour ajouter du texte</a:t>
            </a:r>
          </a:p>
        </p:txBody>
      </p:sp>
    </p:spTree>
    <p:extLst>
      <p:ext uri="{BB962C8B-B14F-4D97-AF65-F5344CB8AC3E}">
        <p14:creationId xmlns:p14="http://schemas.microsoft.com/office/powerpoint/2010/main" val="2544706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</a:lstStyle>
          <a:p>
            <a:pPr lvl="0" rtl="0"/>
            <a:r>
              <a:rPr lang="fr-FR"/>
              <a:t>Modifiez les styles du texte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D77A09-15C2-4E47-948E-AACAFCA47D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1200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fr-FR"/>
              <a:t>08/09/20XX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fr-FR" sz="1200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fr-FR" sz="1200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fld id="{294A09A9-5501-47C1-A89A-A340965A2BE2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1" r:id="rId3"/>
    <p:sldLayoutId id="2147483659" r:id="rId4"/>
    <p:sldLayoutId id="2147483668" r:id="rId5"/>
    <p:sldLayoutId id="2147483669" r:id="rId6"/>
    <p:sldLayoutId id="2147483661" r:id="rId7"/>
    <p:sldLayoutId id="2147483666" r:id="rId8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lang="fr-FR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fr-FR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788C46-D0BC-4307-AE55-7601A139E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4965" y="3057626"/>
            <a:ext cx="4663440" cy="3332832"/>
          </a:xfrm>
        </p:spPr>
        <p:txBody>
          <a:bodyPr vert="horz" lIns="91440" tIns="45720" rIns="91440" bIns="45720" rtlCol="0">
            <a:normAutofit/>
          </a:bodyPr>
          <a:lstStyle>
            <a:defPPr>
              <a:defRPr lang="fr-FR"/>
            </a:defPPr>
          </a:lstStyle>
          <a:p>
            <a:pPr algn="ctr"/>
            <a:r>
              <a:rPr lang="el-GR" sz="3200" kern="100" dirty="0">
                <a:effectLst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Τ</a:t>
            </a:r>
            <a:r>
              <a:rPr lang="el-GR" sz="3200" kern="1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ί</a:t>
            </a:r>
            <a:r>
              <a:rPr lang="el-GR" sz="3200" kern="100" dirty="0">
                <a:effectLst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ἐστιν ;</a:t>
            </a:r>
            <a:endParaRPr lang="fr-FR" sz="3200" kern="100" dirty="0">
              <a:effectLst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endParaRPr lang="fr-FR" kern="1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ctr"/>
            <a:r>
              <a:rPr lang="el-GR" sz="3600" kern="100" dirty="0">
                <a:solidFill>
                  <a:srgbClr val="7030A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ὁ βασιλεύς </a:t>
            </a:r>
            <a:r>
              <a:rPr lang="el-GR" sz="3600" kern="100" dirty="0">
                <a:solidFill>
                  <a:srgbClr val="00206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ἐστιν</a:t>
            </a:r>
            <a:endParaRPr lang="el-GR" sz="3600" kern="100" dirty="0">
              <a:solidFill>
                <a:srgbClr val="002060"/>
              </a:solidFill>
              <a:effectLst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ctr"/>
            <a:endParaRPr lang="fr-FR" sz="3600" kern="100" dirty="0">
              <a:effectLst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rtl="0"/>
            <a:endParaRPr lang="fr-FR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56644EF1-142B-570D-D2EB-B52E02EB63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6446992"/>
              </p:ext>
            </p:extLst>
          </p:nvPr>
        </p:nvGraphicFramePr>
        <p:xfrm>
          <a:off x="1974850" y="188578"/>
          <a:ext cx="3721100" cy="2410026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957337">
                  <a:extLst>
                    <a:ext uri="{9D8B030D-6E8A-4147-A177-3AD203B41FA5}">
                      <a16:colId xmlns:a16="http://schemas.microsoft.com/office/drawing/2014/main" val="3320290987"/>
                    </a:ext>
                  </a:extLst>
                </a:gridCol>
                <a:gridCol w="1763763">
                  <a:extLst>
                    <a:ext uri="{9D8B030D-6E8A-4147-A177-3AD203B41FA5}">
                      <a16:colId xmlns:a16="http://schemas.microsoft.com/office/drawing/2014/main" val="3830925727"/>
                    </a:ext>
                  </a:extLst>
                </a:gridCol>
              </a:tblGrid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 </a:t>
                      </a: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πτώσεις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ἐνικό</a:t>
                      </a:r>
                      <a:r>
                        <a:rPr lang="el-GR" sz="2000" kern="100" dirty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ς</a:t>
                      </a: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 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5664712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ὀνομαστική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solidFill>
                            <a:srgbClr val="7030A0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ὁ βασιλεύς</a:t>
                      </a:r>
                      <a:endParaRPr lang="fr-FR" sz="2000" kern="100" dirty="0">
                        <a:solidFill>
                          <a:srgbClr val="7030A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8095158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κλητική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kern="100" dirty="0">
                        <a:solidFill>
                          <a:srgbClr val="7030A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6851546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αἰτιατική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kern="100" dirty="0">
                        <a:solidFill>
                          <a:srgbClr val="7030A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4395662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γενική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kern="100" dirty="0">
                        <a:solidFill>
                          <a:srgbClr val="7030A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644174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δοτική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kern="100" dirty="0">
                        <a:solidFill>
                          <a:srgbClr val="7030A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9268989"/>
                  </a:ext>
                </a:extLst>
              </a:tr>
            </a:tbl>
          </a:graphicData>
        </a:graphic>
      </p:graphicFrame>
      <p:sp>
        <p:nvSpPr>
          <p:cNvPr id="10" name="Rectangle 1">
            <a:extLst>
              <a:ext uri="{FF2B5EF4-FFF2-40B4-BE49-F238E27FC236}">
                <a16:creationId xmlns:a16="http://schemas.microsoft.com/office/drawing/2014/main" id="{2C823814-86A2-2B31-781D-56D9062E4F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450" y="34861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18A6EE2-4F62-1FB0-55FC-895800B07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700" y="875889"/>
            <a:ext cx="2673350" cy="399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560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FF8F1-821D-209E-DE90-894442379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A67E95C-B925-1710-2296-D8665001D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203" y="3417688"/>
            <a:ext cx="4994303" cy="3332832"/>
          </a:xfrm>
        </p:spPr>
        <p:txBody>
          <a:bodyPr vert="horz" lIns="91440" tIns="45720" rIns="91440" bIns="45720" rtlCol="0">
            <a:normAutofit/>
          </a:bodyPr>
          <a:lstStyle>
            <a:defPPr>
              <a:defRPr lang="fr-FR"/>
            </a:defPPr>
          </a:lstStyle>
          <a:p>
            <a:pPr algn="ctr"/>
            <a:r>
              <a:rPr lang="el-GR" sz="3200" kern="1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τίσιν δὲ ἕπονται οἱ ἑταίροι ;</a:t>
            </a:r>
          </a:p>
          <a:p>
            <a:pPr algn="ctr"/>
            <a:endParaRPr lang="fr-FR" kern="1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ctr"/>
            <a:r>
              <a:rPr lang="el-GR" sz="3600" kern="100" dirty="0">
                <a:solidFill>
                  <a:srgbClr val="7030A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τοῖς βασιλεῦσιν </a:t>
            </a:r>
            <a:r>
              <a:rPr lang="el-GR" sz="3600" kern="100" dirty="0">
                <a:solidFill>
                  <a:srgbClr val="00206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ἕπονται</a:t>
            </a:r>
            <a:endParaRPr lang="fr-FR" sz="3600" kern="100" dirty="0">
              <a:solidFill>
                <a:srgbClr val="002060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ctr"/>
            <a:endParaRPr lang="fr-FR" sz="3600" kern="100" dirty="0">
              <a:effectLst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rtl="0"/>
            <a:endParaRPr lang="fr-FR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A61B3937-6DEB-9159-978B-00BBEBCE4D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450" y="34861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EA890E3-D6A1-483B-AC11-569E82572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50" y="1422450"/>
            <a:ext cx="2188619" cy="3270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B4E9153F-9824-3D1C-B380-C012C0367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3789" y="1587651"/>
            <a:ext cx="2586008" cy="310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3268382-596F-30B0-0DEE-FD2FB02861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975077"/>
              </p:ext>
            </p:extLst>
          </p:nvPr>
        </p:nvGraphicFramePr>
        <p:xfrm>
          <a:off x="1384300" y="126875"/>
          <a:ext cx="4197350" cy="2410026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207850">
                  <a:extLst>
                    <a:ext uri="{9D8B030D-6E8A-4147-A177-3AD203B41FA5}">
                      <a16:colId xmlns:a16="http://schemas.microsoft.com/office/drawing/2014/main" val="3320290987"/>
                    </a:ext>
                  </a:extLst>
                </a:gridCol>
                <a:gridCol w="1989500">
                  <a:extLst>
                    <a:ext uri="{9D8B030D-6E8A-4147-A177-3AD203B41FA5}">
                      <a16:colId xmlns:a16="http://schemas.microsoft.com/office/drawing/2014/main" val="3830925727"/>
                    </a:ext>
                  </a:extLst>
                </a:gridCol>
              </a:tblGrid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 </a:t>
                      </a:r>
                      <a:r>
                        <a:rPr lang="el-GR" sz="18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πτώσεις</a:t>
                      </a:r>
                      <a:endParaRPr lang="fr-FR" sz="18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8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πληθυνικός</a:t>
                      </a:r>
                      <a:endParaRPr lang="fr-FR" sz="18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5664712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ὀνομαστική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οἱ βασιλῆς (-εῖς)</a:t>
                      </a:r>
                      <a:endParaRPr lang="fr-FR" sz="2000" kern="10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8095158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κλητική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solidFill>
                            <a:srgbClr val="002060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ὦ βασιλῆς (-εῖς)</a:t>
                      </a:r>
                      <a:endParaRPr lang="fr-FR" sz="2000" kern="100" dirty="0">
                        <a:solidFill>
                          <a:srgbClr val="00206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6851546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αἰτιατική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solidFill>
                            <a:srgbClr val="002060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τοὺς βασιλέᾱς</a:t>
                      </a:r>
                      <a:endParaRPr lang="fr-FR" sz="2000" kern="100" dirty="0">
                        <a:solidFill>
                          <a:srgbClr val="00206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4395662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γενική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solidFill>
                            <a:srgbClr val="002060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τῶν βασιλέων</a:t>
                      </a:r>
                      <a:endParaRPr lang="fr-FR" sz="2000" kern="100" dirty="0">
                        <a:solidFill>
                          <a:srgbClr val="00206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644174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δοτική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solidFill>
                            <a:srgbClr val="7030A0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τοῖς βασιλεῦσι (ν)</a:t>
                      </a:r>
                      <a:endParaRPr lang="fr-FR" sz="2000" kern="100" dirty="0">
                        <a:solidFill>
                          <a:srgbClr val="7030A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9268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5134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8D49C5-1970-16A0-CB21-6FD786495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6D5C592-704C-097E-9210-305C6C353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4965" y="3057626"/>
            <a:ext cx="4663440" cy="3332832"/>
          </a:xfrm>
        </p:spPr>
        <p:txBody>
          <a:bodyPr vert="horz" lIns="91440" tIns="45720" rIns="91440" bIns="45720" rtlCol="0">
            <a:normAutofit/>
          </a:bodyPr>
          <a:lstStyle>
            <a:defPPr>
              <a:defRPr lang="fr-FR"/>
            </a:defPPr>
          </a:lstStyle>
          <a:p>
            <a:pPr algn="ctr"/>
            <a:r>
              <a:rPr lang="el-GR" sz="3200" kern="1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 ὦ ..... »  </a:t>
            </a:r>
          </a:p>
          <a:p>
            <a:pPr algn="ctr"/>
            <a:endParaRPr lang="fr-FR" kern="1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ctr"/>
            <a:r>
              <a:rPr lang="el-GR" sz="3600" kern="100" dirty="0">
                <a:solidFill>
                  <a:srgbClr val="00206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</a:t>
            </a:r>
            <a:r>
              <a:rPr lang="el-GR" sz="3600" kern="100" dirty="0">
                <a:solidFill>
                  <a:srgbClr val="7030A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lang="el-GR" sz="3600" kern="100" dirty="0">
                <a:solidFill>
                  <a:srgbClr val="00206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ὦ </a:t>
            </a:r>
            <a:r>
              <a:rPr lang="el-GR" sz="3600" kern="100" dirty="0">
                <a:solidFill>
                  <a:srgbClr val="7030A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βασιλεῦ</a:t>
            </a:r>
            <a:r>
              <a:rPr lang="fr-FR" sz="3600" kern="100" dirty="0">
                <a:solidFill>
                  <a:srgbClr val="7030A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lang="el-GR" sz="3600" kern="100" dirty="0">
                <a:solidFill>
                  <a:srgbClr val="7030A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»</a:t>
            </a:r>
            <a:endParaRPr lang="fr-FR" sz="3600" kern="100" dirty="0">
              <a:effectLst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rtl="0"/>
            <a:endParaRPr lang="fr-FR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0B6E84A2-3439-D7A4-3260-F26AF88408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450" y="34861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79267F9-BABA-9594-8D61-F1B17BD89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700" y="875889"/>
            <a:ext cx="2673350" cy="399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6C7B800-E825-2A93-7C39-B30F45995F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7487078"/>
              </p:ext>
            </p:extLst>
          </p:nvPr>
        </p:nvGraphicFramePr>
        <p:xfrm>
          <a:off x="1974850" y="188578"/>
          <a:ext cx="3721100" cy="2410026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957337">
                  <a:extLst>
                    <a:ext uri="{9D8B030D-6E8A-4147-A177-3AD203B41FA5}">
                      <a16:colId xmlns:a16="http://schemas.microsoft.com/office/drawing/2014/main" val="3320290987"/>
                    </a:ext>
                  </a:extLst>
                </a:gridCol>
                <a:gridCol w="1763763">
                  <a:extLst>
                    <a:ext uri="{9D8B030D-6E8A-4147-A177-3AD203B41FA5}">
                      <a16:colId xmlns:a16="http://schemas.microsoft.com/office/drawing/2014/main" val="3830925727"/>
                    </a:ext>
                  </a:extLst>
                </a:gridCol>
              </a:tblGrid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 </a:t>
                      </a: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πτώσεις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ἐνικό</a:t>
                      </a:r>
                      <a:r>
                        <a:rPr lang="el-GR" sz="2000" kern="100" dirty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ς</a:t>
                      </a: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 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5664712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ὀνομαστική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ὁ βασιλεύς</a:t>
                      </a:r>
                      <a:endParaRPr lang="fr-FR" sz="2000" kern="10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8095158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κλητική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solidFill>
                            <a:srgbClr val="7030A0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ὦ βασιλεῦ</a:t>
                      </a:r>
                      <a:endParaRPr lang="fr-FR" sz="2000" kern="100" dirty="0">
                        <a:solidFill>
                          <a:srgbClr val="7030A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6851546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αἰτιατική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kern="100" dirty="0">
                        <a:solidFill>
                          <a:srgbClr val="7030A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4395662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γενική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kern="100" dirty="0">
                        <a:solidFill>
                          <a:srgbClr val="7030A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644174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δοτική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kern="100" dirty="0">
                        <a:solidFill>
                          <a:srgbClr val="7030A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9268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22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20616-F270-F25A-AB8D-048616786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B51C654-3748-22CE-9C5C-6FA7BEBB9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4965" y="3057626"/>
            <a:ext cx="4663440" cy="3332832"/>
          </a:xfrm>
        </p:spPr>
        <p:txBody>
          <a:bodyPr vert="horz" lIns="91440" tIns="45720" rIns="91440" bIns="45720" rtlCol="0">
            <a:normAutofit/>
          </a:bodyPr>
          <a:lstStyle>
            <a:defPPr>
              <a:defRPr lang="fr-FR"/>
            </a:defPPr>
          </a:lstStyle>
          <a:p>
            <a:pPr algn="ctr"/>
            <a:r>
              <a:rPr lang="el-GR" sz="3200" kern="1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τίνα οἱ ἑταίροι τιμῶσιν ;</a:t>
            </a:r>
          </a:p>
          <a:p>
            <a:pPr algn="ctr"/>
            <a:endParaRPr lang="fr-FR" kern="1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ctr"/>
            <a:r>
              <a:rPr lang="el-GR" sz="3600" kern="100" dirty="0">
                <a:solidFill>
                  <a:srgbClr val="00206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τὸν βασιλέα τιμῶσιν</a:t>
            </a:r>
            <a:endParaRPr lang="fr-FR" sz="3600" kern="100" dirty="0">
              <a:effectLst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rtl="0"/>
            <a:endParaRPr lang="fr-FR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BF3B52ED-84C9-B875-F7A0-AE83384AF5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450" y="34861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1FA8082-8479-FB50-16BC-67B37510FB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700" y="875889"/>
            <a:ext cx="2673350" cy="399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36A010F-E27F-51F7-2CEA-22343ACD82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9687890"/>
              </p:ext>
            </p:extLst>
          </p:nvPr>
        </p:nvGraphicFramePr>
        <p:xfrm>
          <a:off x="1974850" y="188578"/>
          <a:ext cx="3721100" cy="2410026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957337">
                  <a:extLst>
                    <a:ext uri="{9D8B030D-6E8A-4147-A177-3AD203B41FA5}">
                      <a16:colId xmlns:a16="http://schemas.microsoft.com/office/drawing/2014/main" val="3320290987"/>
                    </a:ext>
                  </a:extLst>
                </a:gridCol>
                <a:gridCol w="1763763">
                  <a:extLst>
                    <a:ext uri="{9D8B030D-6E8A-4147-A177-3AD203B41FA5}">
                      <a16:colId xmlns:a16="http://schemas.microsoft.com/office/drawing/2014/main" val="3830925727"/>
                    </a:ext>
                  </a:extLst>
                </a:gridCol>
              </a:tblGrid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 </a:t>
                      </a: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πτώσεις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ἐνικό</a:t>
                      </a:r>
                      <a:r>
                        <a:rPr lang="el-GR" sz="2000" kern="100" dirty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ς</a:t>
                      </a: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 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5664712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ὀνομαστική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ὁ βασιλεύς</a:t>
                      </a:r>
                      <a:endParaRPr lang="fr-FR" sz="2000" kern="10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8095158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κλητική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ὦ βασιλεῦ</a:t>
                      </a:r>
                      <a:endParaRPr lang="fr-FR" sz="2000" kern="10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6851546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αἰτιατική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solidFill>
                            <a:srgbClr val="7030A0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τὸν βασιλέᾱ</a:t>
                      </a:r>
                      <a:endParaRPr lang="fr-FR" sz="2000" kern="100" dirty="0">
                        <a:solidFill>
                          <a:srgbClr val="7030A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4395662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γενική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kern="100" dirty="0">
                        <a:solidFill>
                          <a:srgbClr val="7030A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644174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δοτική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kern="100" dirty="0">
                        <a:solidFill>
                          <a:srgbClr val="7030A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9268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2610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C90CD-49BA-024B-FCBC-16CE3E881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A52B67-4A1F-CE99-D784-58B30BD1D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4965" y="3057626"/>
            <a:ext cx="4663440" cy="3332832"/>
          </a:xfrm>
        </p:spPr>
        <p:txBody>
          <a:bodyPr vert="horz" lIns="91440" tIns="45720" rIns="91440" bIns="45720" rtlCol="0">
            <a:normAutofit/>
          </a:bodyPr>
          <a:lstStyle>
            <a:defPPr>
              <a:defRPr lang="fr-FR"/>
            </a:defPPr>
          </a:lstStyle>
          <a:p>
            <a:pPr algn="ctr"/>
            <a:r>
              <a:rPr lang="el-GR" sz="3200" kern="1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τίνος ἡ Ἀρούενη ἑρᾷ ;</a:t>
            </a:r>
          </a:p>
          <a:p>
            <a:pPr algn="ctr"/>
            <a:endParaRPr lang="fr-FR" kern="1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ctr"/>
            <a:r>
              <a:rPr lang="el-GR" sz="3600" kern="100" dirty="0">
                <a:solidFill>
                  <a:srgbClr val="7030A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τοῦ βασιλέως ἑρᾷ</a:t>
            </a:r>
            <a:endParaRPr lang="fr-FR" sz="3600" kern="100" dirty="0">
              <a:effectLst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rtl="0"/>
            <a:endParaRPr lang="fr-FR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308AA838-244A-559D-00E6-1052C3214E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450" y="34861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17FB07D-DD9C-E75D-BD07-9D491EE14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700" y="875889"/>
            <a:ext cx="2673350" cy="399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F465406-7511-561B-AA7D-C3851DE63E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4767972"/>
              </p:ext>
            </p:extLst>
          </p:nvPr>
        </p:nvGraphicFramePr>
        <p:xfrm>
          <a:off x="1974850" y="188578"/>
          <a:ext cx="3721100" cy="2410026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957337">
                  <a:extLst>
                    <a:ext uri="{9D8B030D-6E8A-4147-A177-3AD203B41FA5}">
                      <a16:colId xmlns:a16="http://schemas.microsoft.com/office/drawing/2014/main" val="3320290987"/>
                    </a:ext>
                  </a:extLst>
                </a:gridCol>
                <a:gridCol w="1763763">
                  <a:extLst>
                    <a:ext uri="{9D8B030D-6E8A-4147-A177-3AD203B41FA5}">
                      <a16:colId xmlns:a16="http://schemas.microsoft.com/office/drawing/2014/main" val="3830925727"/>
                    </a:ext>
                  </a:extLst>
                </a:gridCol>
              </a:tblGrid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 </a:t>
                      </a: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πτώσεις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ἐνικό</a:t>
                      </a:r>
                      <a:r>
                        <a:rPr lang="el-GR" sz="2000" kern="100" dirty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ς</a:t>
                      </a: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 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5664712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ὀνομαστική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ὁ βασιλεύς</a:t>
                      </a:r>
                      <a:endParaRPr lang="fr-FR" sz="2000" kern="10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8095158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κλητική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ὦ βασιλεῦ</a:t>
                      </a:r>
                      <a:endParaRPr lang="fr-FR" sz="2000" kern="10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6851546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αἰτιατική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τὸν βασιλέᾱ</a:t>
                      </a:r>
                      <a:endParaRPr lang="fr-FR" sz="2000" kern="10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4395662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γενική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solidFill>
                            <a:srgbClr val="7030A0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τοῦ βασιλέως</a:t>
                      </a:r>
                      <a:endParaRPr lang="fr-FR" sz="2000" kern="100" dirty="0">
                        <a:solidFill>
                          <a:srgbClr val="7030A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644174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δοτική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kern="100" dirty="0">
                        <a:solidFill>
                          <a:srgbClr val="7030A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9268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0123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71418-9273-76C4-3B31-967E71BF5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38C8E68-1E97-2E2F-279F-83F54A347D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4965" y="3057626"/>
            <a:ext cx="4663440" cy="3332832"/>
          </a:xfrm>
        </p:spPr>
        <p:txBody>
          <a:bodyPr vert="horz" lIns="91440" tIns="45720" rIns="91440" bIns="45720" rtlCol="0">
            <a:normAutofit/>
          </a:bodyPr>
          <a:lstStyle>
            <a:defPPr>
              <a:defRPr lang="fr-FR"/>
            </a:defPPr>
          </a:lstStyle>
          <a:p>
            <a:pPr algn="ctr"/>
            <a:r>
              <a:rPr lang="el-GR" sz="3200" kern="1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τίνι οἱ ἑταίροι ἔπονται ;</a:t>
            </a:r>
          </a:p>
          <a:p>
            <a:pPr algn="ctr"/>
            <a:endParaRPr lang="fr-FR" kern="1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ctr"/>
            <a:r>
              <a:rPr lang="el-GR" sz="3600" kern="100" dirty="0">
                <a:solidFill>
                  <a:srgbClr val="7030A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τῷ βασιλεῖ </a:t>
            </a:r>
            <a:r>
              <a:rPr lang="el-GR" sz="3600" kern="100" dirty="0">
                <a:solidFill>
                  <a:srgbClr val="00206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ἔπονται</a:t>
            </a:r>
            <a:endParaRPr lang="fr-FR" sz="3600" kern="100" dirty="0">
              <a:solidFill>
                <a:srgbClr val="002060"/>
              </a:solidFill>
              <a:effectLst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rtl="0"/>
            <a:endParaRPr lang="fr-FR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1AE05A79-5732-677F-DAA5-EE94AF352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450" y="34861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0674235-1DE9-5432-4290-41B1CC5F8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700" y="875889"/>
            <a:ext cx="2673350" cy="399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2AFB8B7-7277-2B51-2D9A-4A198C55AC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4809852"/>
              </p:ext>
            </p:extLst>
          </p:nvPr>
        </p:nvGraphicFramePr>
        <p:xfrm>
          <a:off x="1974850" y="188578"/>
          <a:ext cx="3721100" cy="2410026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957337">
                  <a:extLst>
                    <a:ext uri="{9D8B030D-6E8A-4147-A177-3AD203B41FA5}">
                      <a16:colId xmlns:a16="http://schemas.microsoft.com/office/drawing/2014/main" val="3320290987"/>
                    </a:ext>
                  </a:extLst>
                </a:gridCol>
                <a:gridCol w="1763763">
                  <a:extLst>
                    <a:ext uri="{9D8B030D-6E8A-4147-A177-3AD203B41FA5}">
                      <a16:colId xmlns:a16="http://schemas.microsoft.com/office/drawing/2014/main" val="3830925727"/>
                    </a:ext>
                  </a:extLst>
                </a:gridCol>
              </a:tblGrid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 </a:t>
                      </a: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πτώσεις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ἐνικό</a:t>
                      </a:r>
                      <a:r>
                        <a:rPr lang="el-GR" sz="2000" kern="100" dirty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ς</a:t>
                      </a: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 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5664712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ὀνομαστική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ὁ βασιλεύς</a:t>
                      </a:r>
                      <a:endParaRPr lang="fr-FR" sz="2000" kern="10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8095158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κλητική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ὦ βασιλεῦ</a:t>
                      </a:r>
                      <a:endParaRPr lang="fr-FR" sz="2000" kern="10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6851546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αἰτιατική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τὸν βασιλέᾱ</a:t>
                      </a:r>
                      <a:endParaRPr lang="fr-FR" sz="2000" kern="10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4395662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γενική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τοῦ βασιλέως</a:t>
                      </a:r>
                      <a:endParaRPr lang="fr-FR" sz="2000" kern="10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644174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δοτική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solidFill>
                            <a:srgbClr val="7030A0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τῷ βασιλεῖ</a:t>
                      </a:r>
                      <a:endParaRPr lang="fr-FR" sz="2000" kern="100" dirty="0">
                        <a:solidFill>
                          <a:srgbClr val="7030A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9268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928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47FB2-6708-856A-E862-5F4A27A3B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847536-DBC8-CC11-55D5-991ACE8374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4965" y="3057626"/>
            <a:ext cx="4663440" cy="3332832"/>
          </a:xfrm>
        </p:spPr>
        <p:txBody>
          <a:bodyPr vert="horz" lIns="91440" tIns="45720" rIns="91440" bIns="45720" rtlCol="0">
            <a:normAutofit/>
          </a:bodyPr>
          <a:lstStyle>
            <a:defPPr>
              <a:defRPr lang="fr-FR"/>
            </a:defPPr>
          </a:lstStyle>
          <a:p>
            <a:pPr algn="ctr"/>
            <a:r>
              <a:rPr lang="el-GR" sz="3200" kern="1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τίνες εἰσιν ;</a:t>
            </a:r>
          </a:p>
          <a:p>
            <a:pPr algn="ctr"/>
            <a:endParaRPr lang="fr-FR" kern="1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ctr"/>
            <a:r>
              <a:rPr lang="el-GR" sz="3600" kern="100" dirty="0">
                <a:solidFill>
                  <a:srgbClr val="7030A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οἱ βασιλῆς εἰσιν</a:t>
            </a:r>
            <a:endParaRPr lang="fr-FR" sz="3600" kern="100" dirty="0">
              <a:effectLst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rtl="0"/>
            <a:endParaRPr lang="fr-FR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4A5EDA6-C959-63E1-73DD-3208015834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665638"/>
              </p:ext>
            </p:extLst>
          </p:nvPr>
        </p:nvGraphicFramePr>
        <p:xfrm>
          <a:off x="1384300" y="126875"/>
          <a:ext cx="4057650" cy="2410026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134366">
                  <a:extLst>
                    <a:ext uri="{9D8B030D-6E8A-4147-A177-3AD203B41FA5}">
                      <a16:colId xmlns:a16="http://schemas.microsoft.com/office/drawing/2014/main" val="3320290987"/>
                    </a:ext>
                  </a:extLst>
                </a:gridCol>
                <a:gridCol w="1923284">
                  <a:extLst>
                    <a:ext uri="{9D8B030D-6E8A-4147-A177-3AD203B41FA5}">
                      <a16:colId xmlns:a16="http://schemas.microsoft.com/office/drawing/2014/main" val="3830925727"/>
                    </a:ext>
                  </a:extLst>
                </a:gridCol>
              </a:tblGrid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 </a:t>
                      </a:r>
                      <a:r>
                        <a:rPr lang="el-GR" sz="18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πτώσεις</a:t>
                      </a:r>
                      <a:endParaRPr lang="fr-FR" sz="18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8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πληθυνικός</a:t>
                      </a:r>
                      <a:endParaRPr lang="fr-FR" sz="18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5664712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ὀνομαστική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solidFill>
                            <a:srgbClr val="7030A0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οἱ βασιλῆς (-εῖς)</a:t>
                      </a:r>
                      <a:endParaRPr lang="fr-FR" sz="2000" kern="100" dirty="0">
                        <a:solidFill>
                          <a:srgbClr val="7030A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8095158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κλητική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kern="100" dirty="0">
                        <a:solidFill>
                          <a:srgbClr val="00206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6851546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αἰτιατική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kern="10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4395662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γενική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kern="100" dirty="0">
                        <a:solidFill>
                          <a:srgbClr val="00206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644174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δοτική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kern="100" dirty="0">
                        <a:solidFill>
                          <a:srgbClr val="7030A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9268989"/>
                  </a:ext>
                </a:extLst>
              </a:tr>
            </a:tbl>
          </a:graphicData>
        </a:graphic>
      </p:graphicFrame>
      <p:sp>
        <p:nvSpPr>
          <p:cNvPr id="10" name="Rectangle 1">
            <a:extLst>
              <a:ext uri="{FF2B5EF4-FFF2-40B4-BE49-F238E27FC236}">
                <a16:creationId xmlns:a16="http://schemas.microsoft.com/office/drawing/2014/main" id="{0FAE0105-FEB7-1F0C-F8F1-78588770EC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450" y="34861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0022E02-C5B6-CDC7-D3B6-62A6C80107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50" y="1422450"/>
            <a:ext cx="2188619" cy="3270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356972C6-7CBA-0EBE-6A6F-B6C0FFE1D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3789" y="1587651"/>
            <a:ext cx="2586008" cy="310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84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DA7CB-48C1-2A20-E200-6436DBAB5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9F0144B-1262-F3C9-A29D-CBB84A97B9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4965" y="3057626"/>
            <a:ext cx="4663440" cy="3332832"/>
          </a:xfrm>
        </p:spPr>
        <p:txBody>
          <a:bodyPr vert="horz" lIns="91440" tIns="45720" rIns="91440" bIns="45720" rtlCol="0">
            <a:normAutofit/>
          </a:bodyPr>
          <a:lstStyle>
            <a:defPPr>
              <a:defRPr lang="fr-FR"/>
            </a:defPPr>
          </a:lstStyle>
          <a:p>
            <a:pPr algn="ctr"/>
            <a:r>
              <a:rPr lang="el-GR" sz="3200" kern="1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 ὦ ..... »  </a:t>
            </a:r>
          </a:p>
          <a:p>
            <a:pPr algn="ctr"/>
            <a:endParaRPr lang="fr-FR" kern="1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ctr"/>
            <a:r>
              <a:rPr lang="el-GR" sz="3600" kern="100" dirty="0">
                <a:solidFill>
                  <a:srgbClr val="7030A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lang="el-GR" sz="3600" kern="100" dirty="0">
                <a:solidFill>
                  <a:srgbClr val="00206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</a:t>
            </a:r>
            <a:r>
              <a:rPr lang="el-GR" sz="3600" kern="100" dirty="0">
                <a:solidFill>
                  <a:srgbClr val="7030A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lang="el-GR" sz="3600" kern="100" dirty="0">
                <a:solidFill>
                  <a:srgbClr val="00206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ὦ </a:t>
            </a:r>
            <a:r>
              <a:rPr lang="el-GR" sz="3600" kern="100" dirty="0">
                <a:solidFill>
                  <a:srgbClr val="7030A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βασιλῆς </a:t>
            </a:r>
            <a:r>
              <a:rPr lang="el-GR" sz="3600" kern="100" dirty="0">
                <a:solidFill>
                  <a:srgbClr val="00206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»</a:t>
            </a:r>
            <a:endParaRPr lang="fr-FR" sz="3600" kern="100" dirty="0">
              <a:solidFill>
                <a:srgbClr val="002060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ctr"/>
            <a:endParaRPr lang="fr-FR" sz="3600" kern="100" dirty="0">
              <a:effectLst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rtl="0"/>
            <a:endParaRPr lang="fr-FR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38B429F3-44B2-5D26-28D6-17A1645163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450" y="34861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3BF06109-23D4-4159-7ABC-FDE09AC35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50" y="1422450"/>
            <a:ext cx="2188619" cy="3270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9B5FB112-D9A7-B13A-07E1-DFD241557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3789" y="1587651"/>
            <a:ext cx="2586008" cy="310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494B52C-BEE3-C2BF-1323-E1DF6A6F43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0289819"/>
              </p:ext>
            </p:extLst>
          </p:nvPr>
        </p:nvGraphicFramePr>
        <p:xfrm>
          <a:off x="1384300" y="126875"/>
          <a:ext cx="4057650" cy="2410026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134366">
                  <a:extLst>
                    <a:ext uri="{9D8B030D-6E8A-4147-A177-3AD203B41FA5}">
                      <a16:colId xmlns:a16="http://schemas.microsoft.com/office/drawing/2014/main" val="3320290987"/>
                    </a:ext>
                  </a:extLst>
                </a:gridCol>
                <a:gridCol w="1923284">
                  <a:extLst>
                    <a:ext uri="{9D8B030D-6E8A-4147-A177-3AD203B41FA5}">
                      <a16:colId xmlns:a16="http://schemas.microsoft.com/office/drawing/2014/main" val="3830925727"/>
                    </a:ext>
                  </a:extLst>
                </a:gridCol>
              </a:tblGrid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 </a:t>
                      </a:r>
                      <a:r>
                        <a:rPr lang="el-GR" sz="18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πτώσεις</a:t>
                      </a:r>
                      <a:endParaRPr lang="fr-FR" sz="18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8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πληθυνικός</a:t>
                      </a:r>
                      <a:endParaRPr lang="fr-FR" sz="18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5664712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ὀνομαστική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οἱ βασιλῆς (-εῖς)</a:t>
                      </a:r>
                      <a:endParaRPr lang="fr-FR" sz="2000" kern="10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8095158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κλητική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solidFill>
                            <a:srgbClr val="7030A0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ὦ βασιλῆς (-εῖς)</a:t>
                      </a:r>
                      <a:endParaRPr lang="fr-FR" sz="2000" kern="100" dirty="0">
                        <a:solidFill>
                          <a:srgbClr val="7030A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6851546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αἰτιατική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kern="10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4395662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γενική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kern="100" dirty="0">
                        <a:solidFill>
                          <a:srgbClr val="00206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644174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δοτική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kern="100" dirty="0">
                        <a:solidFill>
                          <a:srgbClr val="7030A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9268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987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61F14-038D-A63C-A03B-556837C6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EC1DA2-E667-B7C9-E840-D7E790FD44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1850" y="3057626"/>
            <a:ext cx="5056555" cy="3332832"/>
          </a:xfrm>
        </p:spPr>
        <p:txBody>
          <a:bodyPr vert="horz" lIns="91440" tIns="45720" rIns="91440" bIns="45720" rtlCol="0">
            <a:normAutofit/>
          </a:bodyPr>
          <a:lstStyle>
            <a:defPPr>
              <a:defRPr lang="fr-FR"/>
            </a:defPPr>
          </a:lstStyle>
          <a:p>
            <a:pPr algn="ctr"/>
            <a:r>
              <a:rPr lang="el-GR" sz="3200" kern="1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τίνας τιμῶσιν οἱ δὲ ἑταίροι ;</a:t>
            </a:r>
          </a:p>
          <a:p>
            <a:pPr algn="ctr"/>
            <a:endParaRPr lang="fr-FR" kern="1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ctr"/>
            <a:r>
              <a:rPr lang="el-GR" sz="3600" kern="100" dirty="0">
                <a:solidFill>
                  <a:srgbClr val="7030A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τοὺς βασιλέᾱς </a:t>
            </a:r>
            <a:r>
              <a:rPr lang="el-GR" sz="3600" kern="100" dirty="0">
                <a:solidFill>
                  <a:srgbClr val="00206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τιμῶσιν</a:t>
            </a:r>
            <a:endParaRPr lang="fr-FR" sz="3600" kern="100" dirty="0">
              <a:solidFill>
                <a:srgbClr val="002060"/>
              </a:solidFill>
              <a:effectLst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rtl="0"/>
            <a:endParaRPr lang="fr-FR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7BE16592-06AD-A5FC-1C76-9865473138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450" y="34861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B1E1214-612D-B552-2664-7E575D24B9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50" y="1422450"/>
            <a:ext cx="2188619" cy="3270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5952A39C-FA1C-7C11-8241-20C20A4FF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3789" y="1587651"/>
            <a:ext cx="2586008" cy="310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3E35B13-3E58-EBD3-DEC9-F78B3BAC43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1680344"/>
              </p:ext>
            </p:extLst>
          </p:nvPr>
        </p:nvGraphicFramePr>
        <p:xfrm>
          <a:off x="1384300" y="126875"/>
          <a:ext cx="4057650" cy="2410026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134366">
                  <a:extLst>
                    <a:ext uri="{9D8B030D-6E8A-4147-A177-3AD203B41FA5}">
                      <a16:colId xmlns:a16="http://schemas.microsoft.com/office/drawing/2014/main" val="3320290987"/>
                    </a:ext>
                  </a:extLst>
                </a:gridCol>
                <a:gridCol w="1923284">
                  <a:extLst>
                    <a:ext uri="{9D8B030D-6E8A-4147-A177-3AD203B41FA5}">
                      <a16:colId xmlns:a16="http://schemas.microsoft.com/office/drawing/2014/main" val="3830925727"/>
                    </a:ext>
                  </a:extLst>
                </a:gridCol>
              </a:tblGrid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 </a:t>
                      </a:r>
                      <a:r>
                        <a:rPr lang="el-GR" sz="18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πτώσεις</a:t>
                      </a:r>
                      <a:endParaRPr lang="fr-FR" sz="18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8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πληθυνικός</a:t>
                      </a:r>
                      <a:endParaRPr lang="fr-FR" sz="18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5664712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ὀνομαστική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οἱ βασιλῆς (-εῖς)</a:t>
                      </a:r>
                      <a:endParaRPr lang="fr-FR" sz="2000" kern="10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8095158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κλητική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solidFill>
                            <a:srgbClr val="002060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ὦ βασιλῆς (-εῖς)</a:t>
                      </a:r>
                      <a:endParaRPr lang="fr-FR" sz="2000" kern="100" dirty="0">
                        <a:solidFill>
                          <a:srgbClr val="00206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6851546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αἰτιατική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solidFill>
                            <a:srgbClr val="7030A0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τοὺς βασιλέᾱς</a:t>
                      </a:r>
                      <a:endParaRPr lang="fr-FR" sz="2000" kern="100" dirty="0">
                        <a:solidFill>
                          <a:srgbClr val="7030A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4395662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γενική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kern="100" dirty="0">
                        <a:solidFill>
                          <a:srgbClr val="00206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644174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δοτική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kern="100" dirty="0">
                        <a:solidFill>
                          <a:srgbClr val="7030A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9268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5555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C10FD-E88D-3F61-FDEA-80AB7B9D5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21139F-7178-4158-6A2B-F4BDF48701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1" y="3336590"/>
            <a:ext cx="5315006" cy="3332832"/>
          </a:xfrm>
        </p:spPr>
        <p:txBody>
          <a:bodyPr vert="horz" lIns="91440" tIns="45720" rIns="91440" bIns="45720" rtlCol="0">
            <a:normAutofit/>
          </a:bodyPr>
          <a:lstStyle>
            <a:defPPr>
              <a:defRPr lang="fr-FR"/>
            </a:defPPr>
          </a:lstStyle>
          <a:p>
            <a:pPr algn="ctr"/>
            <a:r>
              <a:rPr lang="el-GR" sz="3200" kern="1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τινῶν οἱ ἑταίροι ἀκούουσιν ἡγουμένων ;</a:t>
            </a:r>
          </a:p>
          <a:p>
            <a:pPr algn="ctr"/>
            <a:endParaRPr lang="fr-FR" kern="1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ctr"/>
            <a:r>
              <a:rPr lang="el-GR" sz="3600" kern="100" dirty="0">
                <a:solidFill>
                  <a:srgbClr val="7030A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τῶν βασιλέων ἡγουμένων </a:t>
            </a:r>
            <a:r>
              <a:rPr lang="el-GR" sz="3600" kern="100" dirty="0">
                <a:solidFill>
                  <a:srgbClr val="00206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ἀκούουσιν</a:t>
            </a:r>
            <a:endParaRPr lang="fr-FR" sz="3600" kern="100" dirty="0">
              <a:solidFill>
                <a:srgbClr val="002060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ctr"/>
            <a:endParaRPr lang="fr-FR" sz="3600" kern="100" dirty="0">
              <a:effectLst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rtl="0"/>
            <a:endParaRPr lang="fr-FR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CCC8DFD9-95BA-FC85-9B9E-ADF65C2389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450" y="34861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6CBE251-76BA-9E24-32C3-9F8486AEA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50" y="1422450"/>
            <a:ext cx="2188619" cy="3270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93550E92-EA8B-65D4-A50A-14F89EAFE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3789" y="1587651"/>
            <a:ext cx="2586008" cy="310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C337DA1-67F9-D03A-67DD-B4377AA34E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187390"/>
              </p:ext>
            </p:extLst>
          </p:nvPr>
        </p:nvGraphicFramePr>
        <p:xfrm>
          <a:off x="1384300" y="126875"/>
          <a:ext cx="4057650" cy="2410026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134366">
                  <a:extLst>
                    <a:ext uri="{9D8B030D-6E8A-4147-A177-3AD203B41FA5}">
                      <a16:colId xmlns:a16="http://schemas.microsoft.com/office/drawing/2014/main" val="3320290987"/>
                    </a:ext>
                  </a:extLst>
                </a:gridCol>
                <a:gridCol w="1923284">
                  <a:extLst>
                    <a:ext uri="{9D8B030D-6E8A-4147-A177-3AD203B41FA5}">
                      <a16:colId xmlns:a16="http://schemas.microsoft.com/office/drawing/2014/main" val="3830925727"/>
                    </a:ext>
                  </a:extLst>
                </a:gridCol>
              </a:tblGrid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 </a:t>
                      </a:r>
                      <a:r>
                        <a:rPr lang="el-GR" sz="18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πτώσεις</a:t>
                      </a:r>
                      <a:endParaRPr lang="fr-FR" sz="18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8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πληθυνικός</a:t>
                      </a:r>
                      <a:endParaRPr lang="fr-FR" sz="18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5664712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ὀνομαστική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solidFill>
                            <a:schemeClr val="tx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οἱ βασιλῆς (-εῖς)</a:t>
                      </a:r>
                      <a:endParaRPr lang="fr-FR" sz="2000" kern="100" dirty="0">
                        <a:solidFill>
                          <a:schemeClr val="tx1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8095158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κλητική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solidFill>
                            <a:srgbClr val="002060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ὦ βασιλῆς (-εῖς)</a:t>
                      </a:r>
                      <a:endParaRPr lang="fr-FR" sz="2000" kern="100" dirty="0">
                        <a:solidFill>
                          <a:srgbClr val="00206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6851546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αἰτιατική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solidFill>
                            <a:srgbClr val="002060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τοὺς βασιλέᾱς</a:t>
                      </a:r>
                      <a:endParaRPr lang="fr-FR" sz="2000" kern="100" dirty="0">
                        <a:solidFill>
                          <a:srgbClr val="00206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4395662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γενική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solidFill>
                            <a:srgbClr val="7030A0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τῶν βασιλέων</a:t>
                      </a:r>
                      <a:endParaRPr lang="fr-FR" sz="2000" kern="100" dirty="0">
                        <a:solidFill>
                          <a:srgbClr val="7030A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644174"/>
                  </a:ext>
                </a:extLst>
              </a:tr>
              <a:tr h="401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2000" kern="100" dirty="0"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δοτική</a:t>
                      </a:r>
                      <a:endParaRPr lang="fr-FR" sz="2000" kern="100" dirty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kern="100" dirty="0">
                        <a:solidFill>
                          <a:srgbClr val="7030A0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9268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4180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ersonnalisé">
  <a:themeElements>
    <a:clrScheme name="Universal Color Block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68FF"/>
      </a:accent1>
      <a:accent2>
        <a:srgbClr val="DAE5EF"/>
      </a:accent2>
      <a:accent3>
        <a:srgbClr val="637183"/>
      </a:accent3>
      <a:accent4>
        <a:srgbClr val="434E5E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75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3135354_TF45331398_Win32" id="{C5EE15C2-F5A4-4765-8CC2-D658FE393FBC}" vid="{03207F67-BCF6-498B-8870-4FA7CB04C4B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1E98C35-9ECE-4425-BCBA-00E118C705C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5AA6A711-2C3F-4EC0-B88B-62D7408511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5A8381C-73EB-48EA-B45F-7B7C8C7DF40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{1F02D754-0F5D-4F68-8C97-D54793C32A9A}tf45331398_win32</Template>
  <TotalTime>291</TotalTime>
  <Words>474</Words>
  <Application>Microsoft Office PowerPoint</Application>
  <PresentationFormat>Grand écran</PresentationFormat>
  <Paragraphs>140</Paragraphs>
  <Slides>10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Arial</vt:lpstr>
      <vt:lpstr>Calibri</vt:lpstr>
      <vt:lpstr>Liberation Serif</vt:lpstr>
      <vt:lpstr>Tenorite</vt:lpstr>
      <vt:lpstr>Personnalisé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Pierre Gorsky-Mièze</dc:creator>
  <cp:lastModifiedBy>Pierre Gorsky-Mièze</cp:lastModifiedBy>
  <cp:revision>7</cp:revision>
  <dcterms:created xsi:type="dcterms:W3CDTF">2024-10-18T15:55:51Z</dcterms:created>
  <dcterms:modified xsi:type="dcterms:W3CDTF">2024-10-30T16:29:54Z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